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10"/>
    <a:srgbClr val="31084E"/>
    <a:srgbClr val="0FD4EF"/>
    <a:srgbClr val="740BFF"/>
    <a:srgbClr val="FD50C0"/>
    <a:srgbClr val="DA1379"/>
    <a:srgbClr val="331640"/>
    <a:srgbClr val="0CACC1"/>
    <a:srgbClr val="AC4EA5"/>
    <a:srgbClr val="FE5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5" autoAdjust="0"/>
    <p:restoredTop sz="94660"/>
  </p:normalViewPr>
  <p:slideViewPr>
    <p:cSldViewPr snapToGrid="0">
      <p:cViewPr>
        <p:scale>
          <a:sx n="100" d="100"/>
          <a:sy n="100" d="100"/>
        </p:scale>
        <p:origin x="183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0335" y="-1219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7371" y="4672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8399" y="1108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9213" y="2251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729" y="35005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1106001" y="700556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Te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</a:t>
            </a:r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invito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301915" y="1206500"/>
            <a:ext cx="3393620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>
                <a:solidFill>
                  <a:srgbClr val="740BFF"/>
                </a:solidFill>
                <a:effectLst>
                  <a:glow rad="127000">
                    <a:schemeClr val="bg1"/>
                  </a:glow>
                </a:effectLst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946734" y="2062815"/>
            <a:ext cx="2011641" cy="4410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266" dirty="0" err="1">
                <a:solidFill>
                  <a:srgbClr val="FBFB10"/>
                </a:solidFill>
                <a:latin typeface="Lobster 1.3" panose="02000506000000020003" pitchFamily="50" charset="0"/>
              </a:rPr>
              <a:t>Cumple</a:t>
            </a:r>
            <a:r>
              <a:rPr lang="en-US" sz="2266" dirty="0">
                <a:solidFill>
                  <a:srgbClr val="FBFB10"/>
                </a:solidFill>
                <a:latin typeface="Lobster 1.3" panose="02000506000000020003" pitchFamily="50" charset="0"/>
              </a:rPr>
              <a:t> 4 </a:t>
            </a:r>
            <a:r>
              <a:rPr lang="en-US" sz="2266" dirty="0" err="1">
                <a:solidFill>
                  <a:srgbClr val="FBFB10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rgbClr val="FBFB10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589085" y="2525592"/>
            <a:ext cx="283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D50C0"/>
                </a:solidFill>
                <a:latin typeface="BaaBookHmkBold" panose="00000400000000000000" pitchFamily="2" charset="0"/>
              </a:rPr>
              <a:t>Sábado</a:t>
            </a:r>
            <a:r>
              <a:rPr lang="en-US" sz="2200" dirty="0">
                <a:solidFill>
                  <a:srgbClr val="FD50C0"/>
                </a:solidFill>
                <a:latin typeface="BaaBookHmkBold" panose="00000400000000000000" pitchFamily="2" charset="0"/>
              </a:rPr>
              <a:t> 15 de </a:t>
            </a:r>
            <a:r>
              <a:rPr lang="en-US" sz="2200" dirty="0" err="1">
                <a:solidFill>
                  <a:srgbClr val="FD50C0"/>
                </a:solidFill>
                <a:latin typeface="BaaBookHmkBold" panose="00000400000000000000" pitchFamily="2" charset="0"/>
              </a:rPr>
              <a:t>Junio</a:t>
            </a:r>
            <a:endParaRPr lang="en-US" sz="2200" dirty="0">
              <a:solidFill>
                <a:srgbClr val="FD50C0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805021" y="2899111"/>
            <a:ext cx="2387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953630" y="3221107"/>
            <a:ext cx="2221217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FFFF00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solidFill>
                  <a:srgbClr val="FFFF00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FFFF00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5470408" y="4419484"/>
            <a:ext cx="198619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effectLst>
                  <a:glow rad="152400">
                    <a:srgbClr val="31084E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1327860" y="3965843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chemeClr val="bg1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chemeClr val="bg1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chemeClr val="bg1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Mundo de Jack</cp:keywords>
  <cp:lastModifiedBy>MEGAIDEA</cp:lastModifiedBy>
  <cp:revision>23</cp:revision>
  <dcterms:created xsi:type="dcterms:W3CDTF">2019-10-29T16:11:17Z</dcterms:created>
  <dcterms:modified xsi:type="dcterms:W3CDTF">2023-03-31T01:05:10Z</dcterms:modified>
</cp:coreProperties>
</file>