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C557"/>
    <a:srgbClr val="EDE092"/>
    <a:srgbClr val="2CA891"/>
    <a:srgbClr val="91CD87"/>
    <a:srgbClr val="E6DB95"/>
    <a:srgbClr val="BDD08D"/>
    <a:srgbClr val="219D84"/>
    <a:srgbClr val="DF5BA3"/>
    <a:srgbClr val="CF3A96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5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272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77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18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4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4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92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564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14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36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3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E69C-8156-4E42-8C1D-7758671C698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28C2-3218-4470-87C7-AC041550F3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5968" y="3835400"/>
            <a:ext cx="6408746" cy="59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gaidea.net"/>
          <p:cNvSpPr txBox="1"/>
          <p:nvPr/>
        </p:nvSpPr>
        <p:spPr>
          <a:xfrm>
            <a:off x="1174531" y="9759750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DF5BA3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DF5BA3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Megaidea.net" descr="https://www.megaidea.net/wp-content/uploads/2018/06/MULAN-14-945x10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67" y="352922"/>
            <a:ext cx="4531588" cy="49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Megaidea.net" descr="https://www.megaidea.net/wp-content/uploads/2018/06/MULAN-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738" y="6563880"/>
            <a:ext cx="2792541" cy="31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99017" y="3578646"/>
            <a:ext cx="2353941" cy="3241988"/>
          </a:xfrm>
          <a:prstGeom prst="rect">
            <a:avLst/>
          </a:prstGeom>
        </p:spPr>
      </p:pic>
      <p:pic>
        <p:nvPicPr>
          <p:cNvPr id="23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5536901" y="3459728"/>
            <a:ext cx="2353941" cy="3241988"/>
          </a:xfrm>
          <a:prstGeom prst="rect">
            <a:avLst/>
          </a:prstGeom>
        </p:spPr>
      </p:pic>
      <p:pic>
        <p:nvPicPr>
          <p:cNvPr id="2062" name="Megaidea.net" descr="https://www.megaidea.net/wp-content/uploads/2018/06/MULAN-16-566x102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72" y="5713847"/>
            <a:ext cx="2831675" cy="51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gaidea.net"/>
          <p:cNvSpPr txBox="1"/>
          <p:nvPr/>
        </p:nvSpPr>
        <p:spPr>
          <a:xfrm>
            <a:off x="1174531" y="4645642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91CD87"/>
                </a:solidFill>
                <a:latin typeface="Fontdiner Rob" panose="00000400000000000000" pitchFamily="2" charset="0"/>
              </a:rPr>
              <a:t>Mariela</a:t>
            </a:r>
            <a:endParaRPr lang="es-PE" sz="6600" dirty="0">
              <a:solidFill>
                <a:srgbClr val="91CD87"/>
              </a:solidFill>
              <a:latin typeface="Fontdiner Rob" panose="00000400000000000000" pitchFamily="2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195572" y="5706575"/>
            <a:ext cx="5249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D7C557"/>
                </a:solidFill>
                <a:latin typeface="Glowworm Rob" panose="020F0804020102020204" pitchFamily="34" charset="0"/>
              </a:rPr>
              <a:t>Mis 6 </a:t>
            </a:r>
            <a:r>
              <a:rPr lang="es-PE" sz="5000" dirty="0">
                <a:solidFill>
                  <a:srgbClr val="D7C557"/>
                </a:solidFill>
                <a:latin typeface="Glowworm Rob" panose="020F0804020102020204" pitchFamily="34" charset="0"/>
              </a:rPr>
              <a:t>A</a:t>
            </a:r>
            <a:r>
              <a:rPr lang="es-PE" sz="5000" dirty="0" smtClean="0">
                <a:solidFill>
                  <a:srgbClr val="D7C557"/>
                </a:solidFill>
                <a:latin typeface="Glowworm Rob" panose="020F0804020102020204" pitchFamily="34" charset="0"/>
              </a:rPr>
              <a:t>ñitos</a:t>
            </a:r>
            <a:endParaRPr lang="es-PE" sz="5000" dirty="0">
              <a:solidFill>
                <a:srgbClr val="D7C557"/>
              </a:solidFill>
              <a:latin typeface="Glowworm Rob" panose="020F0804020102020204" pitchFamily="34" charset="0"/>
            </a:endParaRPr>
          </a:p>
        </p:txBody>
      </p:sp>
      <p:sp>
        <p:nvSpPr>
          <p:cNvPr id="7" name="Megaidea.net"/>
          <p:cNvSpPr txBox="1"/>
          <p:nvPr/>
        </p:nvSpPr>
        <p:spPr>
          <a:xfrm>
            <a:off x="1295535" y="6649134"/>
            <a:ext cx="5249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91CD87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200" dirty="0">
              <a:solidFill>
                <a:srgbClr val="91CD87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639840" y="7459995"/>
            <a:ext cx="656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D7C557"/>
                </a:solidFill>
                <a:latin typeface="Glowworm Rob" panose="020F0804020102020204" pitchFamily="34" charset="0"/>
              </a:rPr>
              <a:t>Dia: Martes </a:t>
            </a:r>
            <a:r>
              <a:rPr lang="es-PE" sz="2500" dirty="0">
                <a:solidFill>
                  <a:srgbClr val="D7C557"/>
                </a:solidFill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D7C557"/>
                </a:solidFill>
                <a:latin typeface="Glowworm Rob" panose="020F0804020102020204" pitchFamily="34" charset="0"/>
              </a:rPr>
              <a:t> De Enero</a:t>
            </a:r>
          </a:p>
          <a:p>
            <a:pPr algn="ctr"/>
            <a:r>
              <a:rPr lang="es-PE" sz="2500" dirty="0" smtClean="0">
                <a:solidFill>
                  <a:srgbClr val="D7C557"/>
                </a:solidFill>
                <a:latin typeface="Glowworm Rob" panose="020F0804020102020204" pitchFamily="34" charset="0"/>
              </a:rPr>
              <a:t>Hora: 7:00 pm </a:t>
            </a:r>
          </a:p>
          <a:p>
            <a:pPr algn="ctr"/>
            <a:r>
              <a:rPr lang="es-PE" sz="2500" dirty="0" smtClean="0">
                <a:solidFill>
                  <a:srgbClr val="D7C557"/>
                </a:solidFill>
                <a:latin typeface="Glowworm Rob" panose="020F0804020102020204" pitchFamily="34" charset="0"/>
              </a:rPr>
              <a:t>Lugar: calle San Francisco </a:t>
            </a:r>
          </a:p>
          <a:p>
            <a:pPr algn="ctr"/>
            <a:r>
              <a:rPr lang="es-PE" sz="2500" dirty="0" smtClean="0">
                <a:solidFill>
                  <a:srgbClr val="D7C557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D7C557"/>
              </a:solidFill>
              <a:latin typeface="Glowworm Rob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26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Mulan</cp:keywords>
  <cp:lastModifiedBy>MEGAIDEA</cp:lastModifiedBy>
  <cp:revision>31</cp:revision>
  <dcterms:created xsi:type="dcterms:W3CDTF">2021-07-09T22:39:31Z</dcterms:created>
  <dcterms:modified xsi:type="dcterms:W3CDTF">2023-03-26T19:55:58Z</dcterms:modified>
</cp:coreProperties>
</file>