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57" r:id="rId3"/>
  </p:sldIdLst>
  <p:sldSz cx="3959225" cy="5580063"/>
  <p:notesSz cx="6858000" cy="9144000"/>
  <p:embeddedFontLst>
    <p:embeddedFont>
      <p:font typeface="HorndonD" panose="04050604020A02050504" pitchFamily="8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anklin Gothic Medium" panose="020B0603020102020204" pitchFamily="34" charset="0"/>
      <p:regular r:id="rId11"/>
      <p:italic r:id="rId12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318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2" y="913219"/>
            <a:ext cx="3365341" cy="1942689"/>
          </a:xfrm>
        </p:spPr>
        <p:txBody>
          <a:bodyPr anchor="b"/>
          <a:lstStyle>
            <a:lvl1pPr algn="ctr"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3" y="2930825"/>
            <a:ext cx="2969419" cy="1347223"/>
          </a:xfrm>
        </p:spPr>
        <p:txBody>
          <a:bodyPr/>
          <a:lstStyle>
            <a:lvl1pPr marL="0" indent="0" algn="ctr">
              <a:buNone/>
              <a:defRPr sz="1039"/>
            </a:lvl1pPr>
            <a:lvl2pPr marL="197968" indent="0" algn="ctr">
              <a:buNone/>
              <a:defRPr sz="866"/>
            </a:lvl2pPr>
            <a:lvl3pPr marL="395935" indent="0" algn="ctr">
              <a:buNone/>
              <a:defRPr sz="779"/>
            </a:lvl3pPr>
            <a:lvl4pPr marL="593903" indent="0" algn="ctr">
              <a:buNone/>
              <a:defRPr sz="693"/>
            </a:lvl4pPr>
            <a:lvl5pPr marL="791870" indent="0" algn="ctr">
              <a:buNone/>
              <a:defRPr sz="693"/>
            </a:lvl5pPr>
            <a:lvl6pPr marL="989838" indent="0" algn="ctr">
              <a:buNone/>
              <a:defRPr sz="693"/>
            </a:lvl6pPr>
            <a:lvl7pPr marL="1187806" indent="0" algn="ctr">
              <a:buNone/>
              <a:defRPr sz="693"/>
            </a:lvl7pPr>
            <a:lvl8pPr marL="1385773" indent="0" algn="ctr">
              <a:buNone/>
              <a:defRPr sz="693"/>
            </a:lvl8pPr>
            <a:lvl9pPr marL="1583741" indent="0" algn="ctr">
              <a:buNone/>
              <a:defRPr sz="69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3360" y="209163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0396" y="798344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1424" y="34217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2238" y="35360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754" y="3831619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321" y="297087"/>
            <a:ext cx="853708" cy="472884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197" y="297087"/>
            <a:ext cx="2511633" cy="472884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0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5" y="1391142"/>
            <a:ext cx="3414832" cy="2321151"/>
          </a:xfrm>
        </p:spPr>
        <p:txBody>
          <a:bodyPr anchor="b"/>
          <a:lstStyle>
            <a:lvl1pPr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35" y="3734252"/>
            <a:ext cx="3414832" cy="1220638"/>
          </a:xfrm>
        </p:spPr>
        <p:txBody>
          <a:bodyPr/>
          <a:lstStyle>
            <a:lvl1pPr marL="0" indent="0">
              <a:buNone/>
              <a:defRPr sz="1039">
                <a:solidFill>
                  <a:schemeClr val="tx1"/>
                </a:solidFill>
              </a:defRPr>
            </a:lvl1pPr>
            <a:lvl2pPr marL="197968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395935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3pPr>
            <a:lvl4pPr marL="59390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4pPr>
            <a:lvl5pPr marL="791870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5pPr>
            <a:lvl6pPr marL="989838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6pPr>
            <a:lvl7pPr marL="1187806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7pPr>
            <a:lvl8pPr marL="138577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8pPr>
            <a:lvl9pPr marL="1583741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7" y="1485433"/>
            <a:ext cx="1682671" cy="35404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357" y="1485433"/>
            <a:ext cx="1682671" cy="35404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97088"/>
            <a:ext cx="3414832" cy="107855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13" y="1367891"/>
            <a:ext cx="1674937" cy="670382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13" y="2038273"/>
            <a:ext cx="1674937" cy="299799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358" y="1367891"/>
            <a:ext cx="1683186" cy="670382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358" y="2038273"/>
            <a:ext cx="1683186" cy="299799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72004"/>
            <a:ext cx="1276953" cy="1302015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86" y="803427"/>
            <a:ext cx="2004358" cy="3965461"/>
          </a:xfrm>
        </p:spPr>
        <p:txBody>
          <a:bodyPr/>
          <a:lstStyle>
            <a:lvl1pPr>
              <a:defRPr sz="1386"/>
            </a:lvl1pPr>
            <a:lvl2pPr>
              <a:defRPr sz="1212"/>
            </a:lvl2pPr>
            <a:lvl3pPr>
              <a:defRPr sz="1039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74019"/>
            <a:ext cx="1276953" cy="3101327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72004"/>
            <a:ext cx="1276953" cy="1302015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86" y="803427"/>
            <a:ext cx="2004358" cy="3965461"/>
          </a:xfrm>
        </p:spPr>
        <p:txBody>
          <a:bodyPr anchor="t"/>
          <a:lstStyle>
            <a:lvl1pPr marL="0" indent="0">
              <a:buNone/>
              <a:defRPr sz="1386"/>
            </a:lvl1pPr>
            <a:lvl2pPr marL="197968" indent="0">
              <a:buNone/>
              <a:defRPr sz="1212"/>
            </a:lvl2pPr>
            <a:lvl3pPr marL="395935" indent="0">
              <a:buNone/>
              <a:defRPr sz="1039"/>
            </a:lvl3pPr>
            <a:lvl4pPr marL="593903" indent="0">
              <a:buNone/>
              <a:defRPr sz="866"/>
            </a:lvl4pPr>
            <a:lvl5pPr marL="791870" indent="0">
              <a:buNone/>
              <a:defRPr sz="866"/>
            </a:lvl5pPr>
            <a:lvl6pPr marL="989838" indent="0">
              <a:buNone/>
              <a:defRPr sz="866"/>
            </a:lvl6pPr>
            <a:lvl7pPr marL="1187806" indent="0">
              <a:buNone/>
              <a:defRPr sz="866"/>
            </a:lvl7pPr>
            <a:lvl8pPr marL="1385773" indent="0">
              <a:buNone/>
              <a:defRPr sz="866"/>
            </a:lvl8pPr>
            <a:lvl9pPr marL="1583741" indent="0">
              <a:buNone/>
              <a:defRPr sz="86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74019"/>
            <a:ext cx="1276953" cy="3101327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97" y="297088"/>
            <a:ext cx="3414832" cy="107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7" y="1485433"/>
            <a:ext cx="3414832" cy="354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97" y="5171893"/>
            <a:ext cx="890826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2D5D-D07F-4F2B-8B42-17FB94D1A581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494" y="5171893"/>
            <a:ext cx="1336238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202" y="5171893"/>
            <a:ext cx="890826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95935" rtl="0" eaLnBrk="1" latinLnBrk="0" hangingPunct="1">
        <a:lnSpc>
          <a:spcPct val="90000"/>
        </a:lnSpc>
        <a:spcBef>
          <a:spcPct val="0"/>
        </a:spcBef>
        <a:buNone/>
        <a:defRPr sz="1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84" indent="-98984" algn="l" defTabSz="395935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296951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49491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9288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890854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1088822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28678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48475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682725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1pPr>
      <a:lvl2pPr marL="19796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2pPr>
      <a:lvl3pPr marL="395935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3pPr>
      <a:lvl4pPr marL="59390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79187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98983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187806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38577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583741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1577" y="460267"/>
            <a:ext cx="3127923" cy="26998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YOU ARE INVITED TO A BACKYARD</a:t>
            </a:r>
            <a:endParaRPr lang="en-US" sz="15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2527" y="1946192"/>
            <a:ext cx="300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CELEBRATING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2264001"/>
            <a:ext cx="395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Matthew's Birthday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70754" y="3759224"/>
            <a:ext cx="966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SCREENING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11582" y="3748713"/>
            <a:ext cx="188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Matthew´s Birthday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70754" y="4132343"/>
            <a:ext cx="579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PLACE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608084" y="4053335"/>
            <a:ext cx="218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Santa </a:t>
            </a:r>
            <a:r>
              <a:rPr lang="es-PE" sz="11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Monica</a:t>
            </a:r>
            <a:r>
              <a:rPr lang="es-PE" sz="11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BLVD 27272 Los </a:t>
            </a:r>
            <a:r>
              <a:rPr lang="es-PE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Angeles</a:t>
            </a:r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90210</a:t>
            </a:r>
            <a:endParaRPr lang="en-US" sz="11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81264" y="4584470"/>
            <a:ext cx="579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DATE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618594" y="4579033"/>
            <a:ext cx="2180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Saturday</a:t>
            </a:r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PE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January</a:t>
            </a:r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23rd</a:t>
            </a:r>
            <a:endParaRPr lang="en-US" sz="11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342724" y="4990020"/>
            <a:ext cx="579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TIME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36512" y="4970203"/>
            <a:ext cx="10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Movie</a:t>
            </a:r>
            <a:r>
              <a:rPr lang="es-PE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PE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</a:t>
            </a:r>
            <a:r>
              <a:rPr lang="es-PE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 4:00 pm</a:t>
            </a:r>
            <a:endParaRPr lang="en-US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903112" y="4893259"/>
            <a:ext cx="579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RSVP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08993" y="5124713"/>
            <a:ext cx="1025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345.3443.5656</a:t>
            </a:r>
            <a:endParaRPr lang="en-US" sz="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4" y="815930"/>
            <a:ext cx="2421142" cy="11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7654" y="476677"/>
            <a:ext cx="3631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rgbClr val="CC222B"/>
                </a:solidFill>
                <a:latin typeface="HorndonD" panose="04050604020A02050504" pitchFamily="82" charset="0"/>
              </a:rPr>
              <a:t>MOVIE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1577" y="460267"/>
            <a:ext cx="3127923" cy="26998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YOU ARE INVITED TO A BACKYARD</a:t>
            </a:r>
            <a:endParaRPr lang="en-US" sz="15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7657" y="1179762"/>
            <a:ext cx="3631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222B"/>
                </a:solidFill>
                <a:latin typeface="HorndonD" panose="04050604020A02050504" pitchFamily="82" charset="0"/>
              </a:rPr>
              <a:t>NIGHT</a:t>
            </a:r>
            <a:endParaRPr lang="en-US" sz="6000" dirty="0">
              <a:solidFill>
                <a:srgbClr val="CC222B"/>
              </a:solidFill>
              <a:latin typeface="HorndonD" panose="04050604020A02050504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2527" y="1946192"/>
            <a:ext cx="300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CELEBRATING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2264001"/>
            <a:ext cx="395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Matthew's Birthday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70754" y="3759224"/>
            <a:ext cx="966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SCREENING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11582" y="3748713"/>
            <a:ext cx="188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Matthew´s Birthday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70754" y="4132343"/>
            <a:ext cx="579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PLACE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608084" y="4053335"/>
            <a:ext cx="218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Santa </a:t>
            </a:r>
            <a:r>
              <a:rPr lang="es-PE" sz="11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Monica</a:t>
            </a:r>
            <a:r>
              <a:rPr lang="es-PE" sz="11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BLVD 27272 Los </a:t>
            </a:r>
            <a:r>
              <a:rPr lang="es-PE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Angeles</a:t>
            </a:r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90210</a:t>
            </a:r>
            <a:endParaRPr lang="en-US" sz="11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81264" y="4584470"/>
            <a:ext cx="579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DATE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18594" y="4579033"/>
            <a:ext cx="2180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Saturday</a:t>
            </a:r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PE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January</a:t>
            </a:r>
            <a:r>
              <a:rPr lang="es-PE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23rd</a:t>
            </a:r>
            <a:endParaRPr lang="en-US" sz="11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342724" y="4990020"/>
            <a:ext cx="579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TIME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36512" y="4970203"/>
            <a:ext cx="102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Movie</a:t>
            </a:r>
            <a:r>
              <a:rPr lang="es-PE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PE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starts</a:t>
            </a:r>
            <a:r>
              <a:rPr lang="es-PE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 4:00 pm</a:t>
            </a:r>
            <a:endParaRPr lang="en-US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903112" y="4893259"/>
            <a:ext cx="579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RSVP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708993" y="5124713"/>
            <a:ext cx="1025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345.3443.5656</a:t>
            </a:r>
            <a:endParaRPr lang="en-US" sz="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66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68</Words>
  <Application>Microsoft Office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HorndonD</vt:lpstr>
      <vt:lpstr>Arial</vt:lpstr>
      <vt:lpstr>Calibri Light</vt:lpstr>
      <vt:lpstr>Courier New</vt:lpstr>
      <vt:lpstr>Calibri</vt:lpstr>
      <vt:lpstr>Franklin Gothic Medium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Movie Nigth Invitation</cp:keywords>
  <cp:lastModifiedBy>MEGAIDEA</cp:lastModifiedBy>
  <cp:revision>10</cp:revision>
  <dcterms:created xsi:type="dcterms:W3CDTF">2019-11-07T22:58:58Z</dcterms:created>
  <dcterms:modified xsi:type="dcterms:W3CDTF">2023-03-31T16:04:46Z</dcterms:modified>
</cp:coreProperties>
</file>