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</p:sldIdLst>
  <p:sldSz cx="10439400" cy="7559675"/>
  <p:notesSz cx="6858000" cy="9144000"/>
  <p:embeddedFontLst>
    <p:embeddedFont>
      <p:font typeface="Glowworm" panose="020F0804020102020204" pitchFamily="34" charset="0"/>
      <p:regular r:id="rId3"/>
    </p:embeddedFont>
    <p:embeddedFont>
      <p:font typeface="Glowworm Rob" panose="020F0804020102020204" pitchFamily="3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BABF"/>
    <a:srgbClr val="7CCCCF"/>
    <a:srgbClr val="69C7CF"/>
    <a:srgbClr val="299A94"/>
    <a:srgbClr val="ACE10D"/>
    <a:srgbClr val="218BC5"/>
    <a:srgbClr val="1B8F8F"/>
    <a:srgbClr val="1E5F94"/>
    <a:srgbClr val="104068"/>
    <a:srgbClr val="357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281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676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468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730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344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505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855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121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592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4207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126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3D03E-E422-48C6-8008-7CBC6F646A9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Megaidea.net" descr="https://www.megaidea.net/wp-content/uploads/2019/04/Marco_Megaidea-Turquez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3542" y="-679367"/>
            <a:ext cx="7248676" cy="883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egaidea.ne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63701" r="19776"/>
          <a:stretch/>
        </p:blipFill>
        <p:spPr>
          <a:xfrm>
            <a:off x="0" y="592853"/>
            <a:ext cx="5262137" cy="1202263"/>
          </a:xfrm>
          <a:prstGeom prst="rect">
            <a:avLst/>
          </a:prstGeom>
        </p:spPr>
      </p:pic>
      <p:pic>
        <p:nvPicPr>
          <p:cNvPr id="7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080" flipH="1">
            <a:off x="-388727" y="-23821"/>
            <a:ext cx="3007303" cy="4325111"/>
          </a:xfrm>
          <a:prstGeom prst="rect">
            <a:avLst/>
          </a:prstGeom>
        </p:spPr>
      </p:pic>
      <p:pic>
        <p:nvPicPr>
          <p:cNvPr id="8" name="Megaidea.ne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0" t="60338" r="19343"/>
          <a:stretch/>
        </p:blipFill>
        <p:spPr>
          <a:xfrm>
            <a:off x="5258500" y="455370"/>
            <a:ext cx="5177260" cy="1313670"/>
          </a:xfrm>
          <a:prstGeom prst="rect">
            <a:avLst/>
          </a:prstGeom>
        </p:spPr>
      </p:pic>
      <p:pic>
        <p:nvPicPr>
          <p:cNvPr id="9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920">
            <a:off x="7837596" y="-75011"/>
            <a:ext cx="3007303" cy="4325111"/>
          </a:xfrm>
          <a:prstGeom prst="rect">
            <a:avLst/>
          </a:prstGeom>
        </p:spPr>
      </p:pic>
      <p:pic>
        <p:nvPicPr>
          <p:cNvPr id="2052" name="Megaidea.net" descr="https://www.megaidea.net/wp-content/uploads/2018/05/MOSTER1-5-1024x98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50" y="2522807"/>
            <a:ext cx="5298553" cy="510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Megaidea.net" descr="https://www.megaidea.net/wp-content/uploads/2018/05/MOSTER1-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2" y="2936816"/>
            <a:ext cx="3381093" cy="428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gaidea.net"/>
          <p:cNvSpPr txBox="1"/>
          <p:nvPr/>
        </p:nvSpPr>
        <p:spPr>
          <a:xfrm>
            <a:off x="2763415" y="2505929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1B8F8F"/>
                </a:solidFill>
                <a:latin typeface="Glowworm Rob" panose="020F0804020102020204" pitchFamily="34" charset="0"/>
              </a:rPr>
              <a:t>JORGE</a:t>
            </a:r>
            <a:r>
              <a:rPr lang="es-PE" sz="5000" dirty="0" smtClean="0">
                <a:solidFill>
                  <a:schemeClr val="accent5">
                    <a:lumMod val="50000"/>
                  </a:schemeClr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chemeClr val="accent5">
                  <a:lumMod val="50000"/>
                </a:schemeClr>
              </a:solidFill>
              <a:latin typeface="Glowworm Rob" panose="020F0804020102020204" pitchFamily="34" charset="0"/>
            </a:endParaRPr>
          </a:p>
        </p:txBody>
      </p:sp>
      <p:sp>
        <p:nvSpPr>
          <p:cNvPr id="12" name="Megaidea.net"/>
          <p:cNvSpPr txBox="1"/>
          <p:nvPr/>
        </p:nvSpPr>
        <p:spPr>
          <a:xfrm>
            <a:off x="2887346" y="3325818"/>
            <a:ext cx="44133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 smtClean="0">
                <a:solidFill>
                  <a:srgbClr val="104068"/>
                </a:solidFill>
                <a:latin typeface="Glowworm Rob" panose="020F0804020102020204" pitchFamily="34" charset="0"/>
              </a:rPr>
              <a:t>Ven acompañame a celebrar </a:t>
            </a:r>
            <a:endParaRPr lang="es-PE" sz="2900" dirty="0">
              <a:solidFill>
                <a:srgbClr val="104068"/>
              </a:solidFill>
              <a:latin typeface="Glowworm Rob" panose="020F0804020102020204" pitchFamily="34" charset="0"/>
            </a:endParaRPr>
          </a:p>
        </p:txBody>
      </p:sp>
      <p:sp>
        <p:nvSpPr>
          <p:cNvPr id="13" name="Megaidea.net"/>
          <p:cNvSpPr txBox="1"/>
          <p:nvPr/>
        </p:nvSpPr>
        <p:spPr>
          <a:xfrm>
            <a:off x="2640036" y="4187014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1B8F8F"/>
                </a:solidFill>
                <a:latin typeface="Glowworm Rob" panose="020F0804020102020204" pitchFamily="34" charset="0"/>
              </a:rPr>
              <a:t>Mis </a:t>
            </a:r>
            <a:r>
              <a:rPr lang="es-PE" sz="5000" dirty="0">
                <a:solidFill>
                  <a:srgbClr val="1B8F8F"/>
                </a:solidFill>
                <a:latin typeface="Glowworm Rob" panose="020F0804020102020204" pitchFamily="34" charset="0"/>
              </a:rPr>
              <a:t>4</a:t>
            </a:r>
            <a:r>
              <a:rPr lang="es-PE" sz="5000" dirty="0" smtClean="0">
                <a:solidFill>
                  <a:srgbClr val="1B8F8F"/>
                </a:solidFill>
                <a:latin typeface="Glowworm Rob" panose="020F0804020102020204" pitchFamily="34" charset="0"/>
              </a:rPr>
              <a:t> añitos</a:t>
            </a:r>
            <a:endParaRPr lang="es-PE" sz="5000" dirty="0">
              <a:solidFill>
                <a:srgbClr val="1B8F8F"/>
              </a:solidFill>
              <a:latin typeface="Glowworm Rob" panose="020F0804020102020204" pitchFamily="34" charset="0"/>
            </a:endParaRPr>
          </a:p>
        </p:txBody>
      </p:sp>
      <p:sp>
        <p:nvSpPr>
          <p:cNvPr id="14" name="Megaidea.net"/>
          <p:cNvSpPr/>
          <p:nvPr/>
        </p:nvSpPr>
        <p:spPr>
          <a:xfrm>
            <a:off x="3059961" y="5072816"/>
            <a:ext cx="359185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300" dirty="0" smtClean="0">
                <a:solidFill>
                  <a:srgbClr val="1E5F94"/>
                </a:solidFill>
                <a:latin typeface="Glowworm Rob" panose="020F0804020102020204" pitchFamily="34" charset="0"/>
              </a:rPr>
              <a:t>Te espero el día Sábado 4 de diciembre desde las 3:00pm en el Local Comunal San Fransisco.</a:t>
            </a:r>
            <a:endParaRPr lang="es-PE" sz="2300" dirty="0">
              <a:solidFill>
                <a:srgbClr val="1E5F94"/>
              </a:solidFill>
              <a:latin typeface="Glowworm Rob" panose="020F0804020102020204" pitchFamily="34" charset="0"/>
            </a:endParaRPr>
          </a:p>
        </p:txBody>
      </p:sp>
      <p:sp>
        <p:nvSpPr>
          <p:cNvPr id="15" name="Megaidea.net"/>
          <p:cNvSpPr txBox="1"/>
          <p:nvPr/>
        </p:nvSpPr>
        <p:spPr>
          <a:xfrm>
            <a:off x="2490747" y="6911545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1B8F8F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1B8F8F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gaidea.net"/>
          <p:cNvSpPr txBox="1"/>
          <p:nvPr/>
        </p:nvSpPr>
        <p:spPr>
          <a:xfrm>
            <a:off x="2008717" y="1692670"/>
            <a:ext cx="6506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>
                <a:solidFill>
                  <a:srgbClr val="1E5F94"/>
                </a:solidFill>
                <a:latin typeface="Glowworm" panose="020F0804020102020204" pitchFamily="34" charset="0"/>
              </a:rPr>
              <a:t>¡</a:t>
            </a:r>
            <a:r>
              <a:rPr lang="es-PE" sz="4800" dirty="0" smtClean="0">
                <a:solidFill>
                  <a:srgbClr val="1E5F94"/>
                </a:solidFill>
                <a:latin typeface="Glowworm" panose="020F0804020102020204" pitchFamily="34" charset="0"/>
              </a:rPr>
              <a:t>FELIZ CUMPLEAÑOS! </a:t>
            </a:r>
            <a:endParaRPr lang="es-PE" sz="4800" dirty="0">
              <a:solidFill>
                <a:srgbClr val="1E5F94"/>
              </a:solidFill>
              <a:latin typeface="Glowworm" panose="020F08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6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31</Words>
  <Application>Microsoft Office PowerPoint</Application>
  <PresentationFormat>Personalizado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Glowworm</vt:lpstr>
      <vt:lpstr>Glowworm Rob</vt:lpstr>
      <vt:lpstr>Calibri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Monster Inc</cp:keywords>
  <cp:lastModifiedBy>MEGAIDEA</cp:lastModifiedBy>
  <cp:revision>19</cp:revision>
  <dcterms:created xsi:type="dcterms:W3CDTF">2021-07-07T23:06:51Z</dcterms:created>
  <dcterms:modified xsi:type="dcterms:W3CDTF">2023-03-28T20:38:58Z</dcterms:modified>
</cp:coreProperties>
</file>