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ontdiner Rob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28D"/>
    <a:srgbClr val="DE4D69"/>
    <a:srgbClr val="FE9BE1"/>
    <a:srgbClr val="FF98DF"/>
    <a:srgbClr val="DF5BA3"/>
    <a:srgbClr val="CF3A9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egaidea.net/wp-content/uploads/2018/05/monster-high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6" y="0"/>
            <a:ext cx="5822809" cy="44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" y="4172988"/>
            <a:ext cx="6467302" cy="5968785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2359385" y="3115857"/>
            <a:ext cx="2779311" cy="2114262"/>
          </a:xfrm>
          <a:prstGeom prst="rect">
            <a:avLst/>
          </a:prstGeom>
        </p:spPr>
      </p:pic>
      <p:sp>
        <p:nvSpPr>
          <p:cNvPr id="9" name="Megaidea.net"/>
          <p:cNvSpPr txBox="1"/>
          <p:nvPr/>
        </p:nvSpPr>
        <p:spPr>
          <a:xfrm>
            <a:off x="1124269" y="4697813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err="1" smtClean="0">
                <a:solidFill>
                  <a:srgbClr val="DE4D69"/>
                </a:solidFill>
                <a:latin typeface="Fontdiner Rob" panose="00000400000000000000" pitchFamily="2" charset="0"/>
              </a:rPr>
              <a:t>rocio</a:t>
            </a:r>
            <a:endParaRPr lang="es-PE" sz="6600" dirty="0">
              <a:solidFill>
                <a:srgbClr val="DE4D69"/>
              </a:solidFill>
              <a:latin typeface="Fontdiner Rob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507739" y="6598690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E4D69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E4D69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1430523" y="5663532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EC028D"/>
                </a:solidFill>
                <a:latin typeface="Glowworm Rob" panose="020F0804020102020204" pitchFamily="34" charset="0"/>
              </a:rPr>
              <a:t>Cumple 10  </a:t>
            </a:r>
            <a:endParaRPr lang="es-PE" sz="5400" dirty="0">
              <a:solidFill>
                <a:srgbClr val="EC028D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784220" y="8899054"/>
            <a:ext cx="39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EC028D"/>
                </a:solidFill>
                <a:latin typeface="Glowworm Rob" panose="020F0804020102020204" pitchFamily="34" charset="0"/>
              </a:rPr>
              <a:t>No faltes…!</a:t>
            </a:r>
            <a:endParaRPr lang="es-PE" sz="2400" dirty="0">
              <a:solidFill>
                <a:srgbClr val="EC028D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729296" y="7352392"/>
            <a:ext cx="6135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C028D"/>
                </a:solidFill>
                <a:latin typeface="Glowworm Rob" panose="020F0804020102020204" pitchFamily="34" charset="0"/>
              </a:rPr>
              <a:t>Dia: Viernes 29 de Octubre</a:t>
            </a:r>
          </a:p>
          <a:p>
            <a:pPr algn="ctr"/>
            <a:r>
              <a:rPr lang="es-PE" sz="2500" dirty="0" smtClean="0">
                <a:solidFill>
                  <a:srgbClr val="EC028D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EC028D"/>
                </a:solidFill>
                <a:latin typeface="Glowworm Rob" panose="020F0804020102020204" pitchFamily="34" charset="0"/>
              </a:rPr>
              <a:t>6</a:t>
            </a:r>
            <a:r>
              <a:rPr lang="es-PE" sz="2500" dirty="0" smtClean="0">
                <a:solidFill>
                  <a:srgbClr val="EC028D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EC028D"/>
                </a:solidFill>
                <a:latin typeface="Glowworm Rob" panose="020F0804020102020204" pitchFamily="34" charset="0"/>
              </a:rPr>
              <a:t>Lugar: Calle Cajamarca #110</a:t>
            </a:r>
            <a:endParaRPr lang="es-PE" sz="2500" dirty="0">
              <a:solidFill>
                <a:srgbClr val="EC028D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4" name="Picture 6" descr="https://www.megaidea.net/wp-content/uploads/2018/05/monster-high10-413x102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9546"/>
            <a:ext cx="1857056" cy="46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59" y="4533434"/>
            <a:ext cx="2090550" cy="3705098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1125409" y="981671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A4D8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A4D8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Calibri</vt:lpstr>
      <vt:lpstr>Fontdiner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Monster High</cp:keywords>
  <cp:lastModifiedBy>MEGAIDEA</cp:lastModifiedBy>
  <cp:revision>31</cp:revision>
  <dcterms:created xsi:type="dcterms:W3CDTF">2021-07-09T22:39:31Z</dcterms:created>
  <dcterms:modified xsi:type="dcterms:W3CDTF">2023-03-28T20:40:57Z</dcterms:modified>
</cp:coreProperties>
</file>