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7199313" cy="54006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Bodoni Black" panose="02070A04080905020204" pitchFamily="18" charset="0"/>
      <p:bold r:id="rId7"/>
    </p:embeddedFont>
    <p:embeddedFont>
      <p:font typeface="BaaBookHmkBold" panose="00000400000000000000" pitchFamily="2" charset="0"/>
      <p:regular r:id="rId8"/>
    </p:embeddedFont>
    <p:embeddedFont>
      <p:font typeface="Beyond The Mountains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Boink LET" panose="00000400000000000000" pitchFamily="2" charset="0"/>
      <p:regular r:id="rId12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925"/>
    <a:srgbClr val="FFFF43"/>
    <a:srgbClr val="FCFCFC"/>
    <a:srgbClr val="FFFFBD"/>
    <a:srgbClr val="FFFF79"/>
    <a:srgbClr val="0595EC"/>
    <a:srgbClr val="1268AA"/>
    <a:srgbClr val="4D93FD"/>
    <a:srgbClr val="1C65D6"/>
    <a:srgbClr val="45A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78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83861"/>
            <a:ext cx="6119416" cy="1880235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836605"/>
            <a:ext cx="5399485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7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2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87536"/>
            <a:ext cx="1552352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87536"/>
            <a:ext cx="4567064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9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0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346420"/>
            <a:ext cx="6209407" cy="224653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614203"/>
            <a:ext cx="6209407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9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437680"/>
            <a:ext cx="3059708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437680"/>
            <a:ext cx="3059708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4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87537"/>
            <a:ext cx="6209407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323916"/>
            <a:ext cx="304564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972747"/>
            <a:ext cx="304564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323916"/>
            <a:ext cx="306064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972747"/>
            <a:ext cx="306064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1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5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9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60045"/>
            <a:ext cx="2321966" cy="1260158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77598"/>
            <a:ext cx="3644652" cy="3837980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20202"/>
            <a:ext cx="2321966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0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60045"/>
            <a:ext cx="2321966" cy="1260158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77598"/>
            <a:ext cx="3644652" cy="3837980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20202"/>
            <a:ext cx="2321966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9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87537"/>
            <a:ext cx="6209407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437680"/>
            <a:ext cx="6209407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5005627"/>
            <a:ext cx="161984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5005627"/>
            <a:ext cx="2429768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5005627"/>
            <a:ext cx="161984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18435" y="140858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15471" y="730039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06499" y="273867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17313" y="28529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829" y="3763314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3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1566818" y="4032372"/>
            <a:ext cx="1298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No </a:t>
            </a:r>
            <a:r>
              <a:rPr lang="en-US" sz="1800" dirty="0" err="1" smtClean="0">
                <a:solidFill>
                  <a:schemeClr val="bg1"/>
                </a:solidFill>
                <a:latin typeface="BaaBookHmkBold" panose="00000400000000000000" pitchFamily="2" charset="0"/>
              </a:rPr>
              <a:t>Faltes</a:t>
            </a:r>
            <a:r>
              <a:rPr lang="en-US" sz="18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…!</a:t>
            </a:r>
            <a:endParaRPr lang="en-US" sz="1800" dirty="0">
              <a:solidFill>
                <a:schemeClr val="bg1"/>
              </a:solidFill>
              <a:latin typeface="BaaBookHmkBold" panose="00000400000000000000" pitchFamily="2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500891" y="2168028"/>
            <a:ext cx="2836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rgbClr val="FFFF43"/>
                </a:solidFill>
                <a:latin typeface="BaaBookHmkBold" panose="00000400000000000000" pitchFamily="2" charset="0"/>
              </a:rPr>
              <a:t>Sábado</a:t>
            </a:r>
            <a:r>
              <a:rPr lang="en-US" sz="2500" dirty="0" smtClean="0">
                <a:solidFill>
                  <a:srgbClr val="FFFF43"/>
                </a:solidFill>
                <a:latin typeface="BaaBookHmkBold" panose="00000400000000000000" pitchFamily="2" charset="0"/>
              </a:rPr>
              <a:t> 15 de </a:t>
            </a:r>
            <a:r>
              <a:rPr lang="en-US" sz="2500" dirty="0" err="1" smtClean="0">
                <a:solidFill>
                  <a:srgbClr val="FFFF43"/>
                </a:solidFill>
                <a:latin typeface="BaaBookHmkBold" panose="00000400000000000000" pitchFamily="2" charset="0"/>
              </a:rPr>
              <a:t>Junio</a:t>
            </a:r>
            <a:endParaRPr lang="en-US" sz="2500" dirty="0" smtClean="0">
              <a:solidFill>
                <a:srgbClr val="FFFF43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415527" y="2792519"/>
            <a:ext cx="31598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…………..…………….………………….…………</a:t>
            </a:r>
            <a:endParaRPr lang="en-US" sz="1500" dirty="0">
              <a:solidFill>
                <a:schemeClr val="bg1"/>
              </a:solidFill>
              <a:latin typeface="BaaBookHmkBold" panose="00000400000000000000" pitchFamily="2" charset="0"/>
            </a:endParaRPr>
          </a:p>
        </p:txBody>
      </p:sp>
      <p:sp>
        <p:nvSpPr>
          <p:cNvPr id="11" name="Megaidea.Net 10"/>
          <p:cNvSpPr txBox="1"/>
          <p:nvPr/>
        </p:nvSpPr>
        <p:spPr>
          <a:xfrm>
            <a:off x="521211" y="3128751"/>
            <a:ext cx="319290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 smtClean="0">
                <a:solidFill>
                  <a:srgbClr val="00B0F0"/>
                </a:solidFill>
                <a:latin typeface="BaaBookHmkBold" panose="00000400000000000000" pitchFamily="2" charset="0"/>
              </a:rPr>
              <a:t>Calle</a:t>
            </a:r>
            <a:r>
              <a:rPr lang="en-US" sz="1700" dirty="0" smtClean="0">
                <a:solidFill>
                  <a:srgbClr val="00B0F0"/>
                </a:solidFill>
                <a:latin typeface="BaaBookHmkBold" panose="00000400000000000000" pitchFamily="2" charset="0"/>
              </a:rPr>
              <a:t> Luis </a:t>
            </a:r>
            <a:r>
              <a:rPr lang="en-US" sz="1700" dirty="0" err="1" smtClean="0">
                <a:solidFill>
                  <a:srgbClr val="00B0F0"/>
                </a:solidFill>
                <a:latin typeface="BaaBookHmkBold" panose="00000400000000000000" pitchFamily="2" charset="0"/>
              </a:rPr>
              <a:t>Valcarcell</a:t>
            </a:r>
            <a:endParaRPr lang="en-US" sz="1700" dirty="0" smtClean="0">
              <a:solidFill>
                <a:srgbClr val="00B0F0"/>
              </a:solidFill>
              <a:latin typeface="BaaBookHmkBold" panose="00000400000000000000" pitchFamily="2" charset="0"/>
            </a:endParaRPr>
          </a:p>
          <a:p>
            <a:pPr algn="ctr"/>
            <a:r>
              <a:rPr lang="es-PE" sz="1700" dirty="0" smtClean="0">
                <a:solidFill>
                  <a:srgbClr val="00B0F0"/>
                </a:solidFill>
                <a:latin typeface="BaaBookHmkBold" panose="00000400000000000000" pitchFamily="2" charset="0"/>
              </a:rPr>
              <a:t>A – 11 – Cerca al Mercado</a:t>
            </a:r>
          </a:p>
          <a:p>
            <a:pPr algn="ctr"/>
            <a:r>
              <a:rPr lang="es-PE" sz="1700" dirty="0" smtClean="0">
                <a:solidFill>
                  <a:srgbClr val="00B0F0"/>
                </a:solidFill>
                <a:latin typeface="BaaBookHmkBold" panose="00000400000000000000" pitchFamily="2" charset="0"/>
              </a:rPr>
              <a:t>La Unión.</a:t>
            </a:r>
            <a:endParaRPr lang="en-US" sz="1700" dirty="0">
              <a:solidFill>
                <a:srgbClr val="00B0F0"/>
              </a:solidFill>
              <a:latin typeface="BaaBookHmkBold" panose="00000400000000000000" pitchFamily="2" charset="0"/>
            </a:endParaRPr>
          </a:p>
        </p:txBody>
      </p:sp>
      <p:sp>
        <p:nvSpPr>
          <p:cNvPr id="10" name="Megaidea.Net 9"/>
          <p:cNvSpPr txBox="1"/>
          <p:nvPr/>
        </p:nvSpPr>
        <p:spPr>
          <a:xfrm rot="20931841">
            <a:off x="-544951" y="803106"/>
            <a:ext cx="4319588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E" sz="5000" b="1" dirty="0" err="1" smtClean="0">
                <a:ln w="12700">
                  <a:solidFill>
                    <a:srgbClr val="05428A"/>
                  </a:solidFill>
                </a:ln>
                <a:gradFill>
                  <a:gsLst>
                    <a:gs pos="0">
                      <a:srgbClr val="00FFFF"/>
                    </a:gs>
                    <a:gs pos="27000">
                      <a:srgbClr val="00E8F8"/>
                    </a:gs>
                    <a:gs pos="98000">
                      <a:srgbClr val="0303B5"/>
                    </a:gs>
                  </a:gsLst>
                  <a:lin ang="5400000" scaled="1"/>
                </a:gradFill>
                <a:effectLst>
                  <a:glow rad="101600">
                    <a:srgbClr val="002060"/>
                  </a:glow>
                </a:effectLst>
                <a:latin typeface="Beyond The Mountains" pitchFamily="2" charset="0"/>
              </a:rPr>
              <a:t>Maryori</a:t>
            </a:r>
            <a:endParaRPr lang="es-PE" sz="5000" b="1" dirty="0">
              <a:ln w="12700">
                <a:solidFill>
                  <a:srgbClr val="05428A"/>
                </a:solidFill>
              </a:ln>
              <a:gradFill>
                <a:gsLst>
                  <a:gs pos="0">
                    <a:srgbClr val="00FFFF"/>
                  </a:gs>
                  <a:gs pos="27000">
                    <a:srgbClr val="00E8F8"/>
                  </a:gs>
                  <a:gs pos="98000">
                    <a:srgbClr val="0303B5"/>
                  </a:gs>
                </a:gsLst>
                <a:lin ang="5400000" scaled="1"/>
              </a:gradFill>
              <a:effectLst>
                <a:glow rad="101600">
                  <a:srgbClr val="002060"/>
                </a:glow>
              </a:effectLst>
              <a:latin typeface="Beyond The Mountains" pitchFamily="2" charset="0"/>
            </a:endParaRPr>
          </a:p>
        </p:txBody>
      </p:sp>
      <p:sp>
        <p:nvSpPr>
          <p:cNvPr id="6" name="Megaidea.Net 5"/>
          <p:cNvSpPr txBox="1"/>
          <p:nvPr/>
        </p:nvSpPr>
        <p:spPr>
          <a:xfrm>
            <a:off x="558971" y="1646947"/>
            <a:ext cx="1340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FF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ink LET" panose="00000400000000000000" pitchFamily="2" charset="0"/>
              </a:rPr>
              <a:t>Cumple</a:t>
            </a:r>
            <a:r>
              <a:rPr lang="en-US" sz="2000" dirty="0" smtClean="0">
                <a:solidFill>
                  <a:srgbClr val="FFFF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ink LET" panose="00000400000000000000" pitchFamily="2" charset="0"/>
              </a:rPr>
              <a:t> </a:t>
            </a:r>
            <a:endParaRPr lang="en-US" sz="2000" dirty="0">
              <a:solidFill>
                <a:srgbClr val="FFFFB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ink LET" panose="00000400000000000000" pitchFamily="2" charset="0"/>
            </a:endParaRPr>
          </a:p>
        </p:txBody>
      </p:sp>
      <p:sp>
        <p:nvSpPr>
          <p:cNvPr id="13" name="Megaidea.Net 12"/>
          <p:cNvSpPr txBox="1"/>
          <p:nvPr/>
        </p:nvSpPr>
        <p:spPr>
          <a:xfrm>
            <a:off x="5633756" y="5026710"/>
            <a:ext cx="1565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glow rad="127000">
                    <a:srgbClr val="3B5925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200" b="1" dirty="0">
              <a:solidFill>
                <a:schemeClr val="bg1"/>
              </a:solidFill>
              <a:effectLst>
                <a:glow rad="127000">
                  <a:srgbClr val="3B5925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egaidea.Net 13"/>
          <p:cNvSpPr txBox="1"/>
          <p:nvPr/>
        </p:nvSpPr>
        <p:spPr>
          <a:xfrm>
            <a:off x="577302" y="2575370"/>
            <a:ext cx="2836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aBookHmkBold" panose="00000400000000000000" pitchFamily="2" charset="0"/>
              </a:rPr>
              <a:t>Hora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aBookHmkBold" panose="00000400000000000000" pitchFamily="2" charset="0"/>
              </a:rPr>
              <a:t>: 4:00 pm.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BaaBookHmkBold" panose="00000400000000000000" pitchFamily="2" charset="0"/>
            </a:endParaRPr>
          </a:p>
        </p:txBody>
      </p:sp>
      <p:sp>
        <p:nvSpPr>
          <p:cNvPr id="12" name="Megaidea.Net 5"/>
          <p:cNvSpPr txBox="1"/>
          <p:nvPr/>
        </p:nvSpPr>
        <p:spPr>
          <a:xfrm>
            <a:off x="1781543" y="1565667"/>
            <a:ext cx="514617" cy="5798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FFFF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doni Black" panose="02070A04080905020204" pitchFamily="18" charset="0"/>
              </a:rPr>
              <a:t>5</a:t>
            </a:r>
            <a:endParaRPr lang="en-US" sz="2000" dirty="0">
              <a:solidFill>
                <a:srgbClr val="FFFFB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doni Black" panose="02070A040809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30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Calibri</vt:lpstr>
      <vt:lpstr>Bodoni Black</vt:lpstr>
      <vt:lpstr>BaaBookHmkBold</vt:lpstr>
      <vt:lpstr>Arial</vt:lpstr>
      <vt:lpstr>Beyond The Mountains</vt:lpstr>
      <vt:lpstr>Calibri Light</vt:lpstr>
      <vt:lpstr>Boink LET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Moana</cp:keywords>
  <cp:lastModifiedBy>MEGAIDEA</cp:lastModifiedBy>
  <cp:revision>17</cp:revision>
  <dcterms:created xsi:type="dcterms:W3CDTF">2019-10-31T20:04:10Z</dcterms:created>
  <dcterms:modified xsi:type="dcterms:W3CDTF">2023-03-31T03:26:42Z</dcterms:modified>
</cp:coreProperties>
</file>