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7199313" cy="5400675"/>
  <p:notesSz cx="6858000" cy="9144000"/>
  <p:embeddedFontLst>
    <p:embeddedFont>
      <p:font typeface="BaaBookHmkBold" panose="00000400000000000000" pitchFamily="2" charset="0"/>
      <p:regular r:id="rId3"/>
    </p:embeddedFont>
    <p:embeddedFont>
      <p:font typeface="Beyond The Mountains" pitchFamily="2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Arial Black" panose="020B0A04020102020204" pitchFamily="34" charset="0"/>
      <p:regular r:id="rId7"/>
      <p:bold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ipster Script Pro" panose="02000000000000000000" pitchFamily="50" charset="0"/>
      <p:regular r:id="rId14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FFFFBD"/>
    <a:srgbClr val="FFFF79"/>
    <a:srgbClr val="0595EC"/>
    <a:srgbClr val="1268AA"/>
    <a:srgbClr val="4D93FD"/>
    <a:srgbClr val="1C65D6"/>
    <a:srgbClr val="45AB3C"/>
    <a:srgbClr val="FA2B3C"/>
    <a:srgbClr val="EBD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231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83861"/>
            <a:ext cx="6119416" cy="1880235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836605"/>
            <a:ext cx="5399485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7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2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87536"/>
            <a:ext cx="1552352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87536"/>
            <a:ext cx="4567064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9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0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346420"/>
            <a:ext cx="6209407" cy="224653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614203"/>
            <a:ext cx="6209407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9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437680"/>
            <a:ext cx="3059708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437680"/>
            <a:ext cx="3059708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4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87537"/>
            <a:ext cx="6209407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323916"/>
            <a:ext cx="304564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972747"/>
            <a:ext cx="304564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323916"/>
            <a:ext cx="306064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972747"/>
            <a:ext cx="306064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1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5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9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60045"/>
            <a:ext cx="2321966" cy="1260158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77598"/>
            <a:ext cx="3644652" cy="3837980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20202"/>
            <a:ext cx="2321966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0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60045"/>
            <a:ext cx="2321966" cy="1260158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77598"/>
            <a:ext cx="3644652" cy="3837980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20202"/>
            <a:ext cx="2321966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9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87537"/>
            <a:ext cx="6209407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437680"/>
            <a:ext cx="6209407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5005627"/>
            <a:ext cx="161984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5005627"/>
            <a:ext cx="2429768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5005627"/>
            <a:ext cx="161984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53360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50396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41424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52238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3754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3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 rot="-120000">
            <a:off x="1791116" y="1091476"/>
            <a:ext cx="20146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Hipster Script Pro" panose="02000000000000000000" pitchFamily="50" charset="0"/>
              </a:rPr>
              <a:t>Join us to celebrate</a:t>
            </a:r>
          </a:p>
        </p:txBody>
      </p:sp>
      <p:sp>
        <p:nvSpPr>
          <p:cNvPr id="8" name="CuadroTexto 7"/>
          <p:cNvSpPr txBox="1"/>
          <p:nvPr/>
        </p:nvSpPr>
        <p:spPr>
          <a:xfrm rot="-120000">
            <a:off x="1313691" y="2680063"/>
            <a:ext cx="2836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Saturday, May 26, 2022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From 3:00 pm. to 5:00 pm.</a:t>
            </a:r>
            <a:endParaRPr lang="en-US" sz="1600" dirty="0">
              <a:solidFill>
                <a:schemeClr val="bg1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 rot="-120000">
            <a:off x="959380" y="3048680"/>
            <a:ext cx="35782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…………..…………….………………….…………………</a:t>
            </a:r>
            <a:endParaRPr lang="en-US" sz="1500" dirty="0">
              <a:solidFill>
                <a:schemeClr val="bg1"/>
              </a:solidFill>
              <a:latin typeface="BaaBookHmkBold" panose="00000400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 rot="-120000">
            <a:off x="1206999" y="3273071"/>
            <a:ext cx="31929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595EC"/>
                </a:solidFill>
                <a:latin typeface="Arial Black" panose="020B0A04020102020204" pitchFamily="34" charset="0"/>
              </a:rPr>
              <a:t>MIGUEL HOME</a:t>
            </a:r>
          </a:p>
          <a:p>
            <a:pPr algn="ctr"/>
            <a:r>
              <a:rPr lang="en-US" sz="1400" dirty="0" smtClean="0">
                <a:solidFill>
                  <a:srgbClr val="0595EC"/>
                </a:solidFill>
                <a:latin typeface="Arial Black" panose="020B0A04020102020204" pitchFamily="34" charset="0"/>
              </a:rPr>
              <a:t>1633 SOUTHWEST PKWY,</a:t>
            </a:r>
          </a:p>
          <a:p>
            <a:pPr algn="ctr"/>
            <a:r>
              <a:rPr lang="en-US" sz="1400" dirty="0" smtClean="0">
                <a:solidFill>
                  <a:srgbClr val="0595EC"/>
                </a:solidFill>
                <a:latin typeface="Arial Black" panose="020B0A04020102020204" pitchFamily="34" charset="0"/>
              </a:rPr>
              <a:t>WICHITA FALLS, TX 4545</a:t>
            </a:r>
            <a:endParaRPr lang="en-US" sz="1400" dirty="0">
              <a:solidFill>
                <a:srgbClr val="0595EC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 rot="-120000">
            <a:off x="1604736" y="4008622"/>
            <a:ext cx="2555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PLEASE RSVP BONNIE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343.3434.4545</a:t>
            </a:r>
            <a:endParaRPr lang="en-US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 rot="-120000">
            <a:off x="638650" y="1523925"/>
            <a:ext cx="43195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E" sz="6000" b="1" dirty="0" err="1" smtClean="0">
                <a:ln w="12700">
                  <a:solidFill>
                    <a:srgbClr val="05428A"/>
                  </a:solidFill>
                </a:ln>
                <a:gradFill>
                  <a:gsLst>
                    <a:gs pos="0">
                      <a:srgbClr val="00FFFF"/>
                    </a:gs>
                    <a:gs pos="27000">
                      <a:srgbClr val="00E8F8"/>
                    </a:gs>
                    <a:gs pos="98000">
                      <a:srgbClr val="0303B5"/>
                    </a:gs>
                  </a:gsLst>
                  <a:lin ang="5400000" scaled="1"/>
                </a:gradFill>
                <a:effectLst>
                  <a:glow rad="101600">
                    <a:srgbClr val="002060"/>
                  </a:glow>
                </a:effectLst>
                <a:latin typeface="Beyond The Mountains" pitchFamily="2" charset="0"/>
              </a:rPr>
              <a:t>Maryori</a:t>
            </a:r>
            <a:endParaRPr lang="es-PE" sz="6000" b="1" dirty="0">
              <a:ln w="12700">
                <a:solidFill>
                  <a:srgbClr val="05428A"/>
                </a:solidFill>
              </a:ln>
              <a:gradFill>
                <a:gsLst>
                  <a:gs pos="0">
                    <a:srgbClr val="00FFFF"/>
                  </a:gs>
                  <a:gs pos="27000">
                    <a:srgbClr val="00E8F8"/>
                  </a:gs>
                  <a:gs pos="98000">
                    <a:srgbClr val="0303B5"/>
                  </a:gs>
                </a:gsLst>
                <a:lin ang="5400000" scaled="1"/>
              </a:gradFill>
              <a:effectLst>
                <a:glow rad="101600">
                  <a:srgbClr val="002060"/>
                </a:glow>
              </a:effectLst>
              <a:latin typeface="Beyond The Mountains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 rot="-120000">
            <a:off x="1319433" y="2372657"/>
            <a:ext cx="2825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IS TURGNING 3</a:t>
            </a:r>
            <a:endParaRPr lang="en-US" sz="2000" dirty="0">
              <a:solidFill>
                <a:srgbClr val="FFFFB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138414" y="5077510"/>
            <a:ext cx="19600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5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39</Words>
  <Application>Microsoft Office PowerPoint</Application>
  <PresentationFormat>Personalizado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BaaBookHmkBold</vt:lpstr>
      <vt:lpstr>Arial</vt:lpstr>
      <vt:lpstr>Beyond The Mountains</vt:lpstr>
      <vt:lpstr>Calibri Light</vt:lpstr>
      <vt:lpstr>Arial Black</vt:lpstr>
      <vt:lpstr>Calibri</vt:lpstr>
      <vt:lpstr>Hipster Script Pro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Moana</cp:keywords>
  <cp:lastModifiedBy>MEGAIDEA</cp:lastModifiedBy>
  <cp:revision>13</cp:revision>
  <dcterms:created xsi:type="dcterms:W3CDTF">2019-10-31T20:04:10Z</dcterms:created>
  <dcterms:modified xsi:type="dcterms:W3CDTF">2023-03-31T16:09:29Z</dcterms:modified>
</cp:coreProperties>
</file>