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Matilda-Bonifiesta.com" panose="02000606020000020004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BaaBookHmkBold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D2D7"/>
    <a:srgbClr val="86DBF7"/>
    <a:srgbClr val="E3F7FF"/>
    <a:srgbClr val="86DBF8"/>
    <a:srgbClr val="FB75BF"/>
    <a:srgbClr val="48BCEA"/>
    <a:srgbClr val="BB8E2E"/>
    <a:srgbClr val="5A56C3"/>
    <a:srgbClr val="F36FBB"/>
    <a:srgbClr val="59D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nifiesta.com"/>
          <p:cNvSpPr txBox="1"/>
          <p:nvPr/>
        </p:nvSpPr>
        <p:spPr>
          <a:xfrm>
            <a:off x="365249" y="4492973"/>
            <a:ext cx="4428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SABADO 15 </a:t>
            </a:r>
          </a:p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JUNIO</a:t>
            </a:r>
            <a:endParaRPr lang="en-US" sz="2500" dirty="0"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 rot="366641">
            <a:off x="1406435" y="2954724"/>
            <a:ext cx="2301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Matilda-Bonifiesta.com" panose="02000606020000020004" pitchFamily="2" charset="0"/>
              </a:rPr>
              <a:t>Maryori</a:t>
            </a:r>
            <a:endParaRPr lang="en-US" sz="3000" dirty="0">
              <a:solidFill>
                <a:schemeClr val="bg1"/>
              </a:solidFill>
              <a:latin typeface="Matilda-Bonifiesta.com" panose="02000606020000020004" pitchFamily="2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717766" y="5601586"/>
            <a:ext cx="36482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HORA: 5:00 PM.</a:t>
            </a:r>
            <a:endParaRPr lang="en-US" sz="17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  <a:p>
            <a:pPr algn="ctr"/>
            <a:r>
              <a:rPr lang="es-PE" sz="17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EN CALLE LUIS VALCARCELL </a:t>
            </a:r>
          </a:p>
          <a:p>
            <a:pPr algn="ctr"/>
            <a:r>
              <a:rPr lang="es-PE" sz="17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A-11</a:t>
            </a:r>
            <a:endParaRPr lang="en-US" sz="17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744165" y="4003020"/>
            <a:ext cx="3648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aaBookHmkBold" panose="00000400000000000000" pitchFamily="2" charset="0"/>
              </a:rPr>
              <a:t>Te invito a mi Cumpleaños</a:t>
            </a:r>
            <a:endParaRPr lang="en-US" sz="2200" dirty="0"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aaBookHmkBold" panose="00000400000000000000" pitchFamily="2" charset="0"/>
            </a:endParaRPr>
          </a:p>
        </p:txBody>
      </p:sp>
      <p:pic>
        <p:nvPicPr>
          <p:cNvPr id="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" y="4433907"/>
            <a:ext cx="3572701" cy="118132"/>
          </a:xfrm>
          <a:prstGeom prst="rect">
            <a:avLst/>
          </a:prstGeom>
        </p:spPr>
      </p:pic>
      <p:pic>
        <p:nvPicPr>
          <p:cNvPr id="12" name="Bonifiesta.com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8"/>
          <a:stretch/>
        </p:blipFill>
        <p:spPr>
          <a:xfrm>
            <a:off x="854945" y="5439551"/>
            <a:ext cx="3251578" cy="118132"/>
          </a:xfrm>
          <a:prstGeom prst="rect">
            <a:avLst/>
          </a:prstGeom>
        </p:spPr>
      </p:pic>
      <p:sp>
        <p:nvSpPr>
          <p:cNvPr id="8" name="Bonifiesta.com"/>
          <p:cNvSpPr txBox="1"/>
          <p:nvPr/>
        </p:nvSpPr>
        <p:spPr>
          <a:xfrm>
            <a:off x="1644127" y="3666779"/>
            <a:ext cx="187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9270CC"/>
                </a:solidFill>
                <a:effectLst/>
                <a:latin typeface="Matilda-Bonifiesta.com" panose="02000606020000020004" pitchFamily="2" charset="0"/>
              </a:rPr>
              <a:t>Cumple</a:t>
            </a:r>
            <a:r>
              <a:rPr lang="en-US" sz="2000" dirty="0" smtClean="0">
                <a:solidFill>
                  <a:srgbClr val="9270CC"/>
                </a:solidFill>
                <a:effectLst/>
                <a:latin typeface="Matilda-Bonifiesta.com" panose="02000606020000020004" pitchFamily="2" charset="0"/>
              </a:rPr>
              <a:t> 2 </a:t>
            </a:r>
            <a:r>
              <a:rPr lang="en-US" sz="2000" dirty="0" err="1" smtClean="0">
                <a:solidFill>
                  <a:srgbClr val="9270CC"/>
                </a:solidFill>
                <a:effectLst/>
                <a:latin typeface="Matilda-Bonifiesta.com" panose="02000606020000020004" pitchFamily="2" charset="0"/>
              </a:rPr>
              <a:t>Añitos</a:t>
            </a:r>
            <a:endParaRPr lang="en-US" sz="2000" dirty="0">
              <a:solidFill>
                <a:srgbClr val="9270CC"/>
              </a:solidFill>
              <a:effectLst/>
              <a:latin typeface="Matilda-Bonifiesta.com" panose="02000606020000020004" pitchFamily="2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-111450" y="6887268"/>
            <a:ext cx="2143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3732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7464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196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4928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8660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2391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123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9855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glow rad="127000">
                    <a:srgbClr val="81D2D7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400" b="1" dirty="0">
              <a:solidFill>
                <a:schemeClr val="bg1"/>
              </a:solidFill>
              <a:effectLst>
                <a:glow rad="127000">
                  <a:srgbClr val="81D2D7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24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Matilda-Bonifiesta.com</vt:lpstr>
      <vt:lpstr>Calibri</vt:lpstr>
      <vt:lpstr>Times New Roman</vt:lpstr>
      <vt:lpstr>BaaBookHmkBold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Minnie y Daisy</cp:keywords>
  <cp:lastModifiedBy>MEGAIDEA</cp:lastModifiedBy>
  <cp:revision>20</cp:revision>
  <dcterms:created xsi:type="dcterms:W3CDTF">2019-10-29T17:09:48Z</dcterms:created>
  <dcterms:modified xsi:type="dcterms:W3CDTF">2023-03-30T14:06:33Z</dcterms:modified>
</cp:coreProperties>
</file>