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A3"/>
    <a:srgbClr val="FFFF99"/>
    <a:srgbClr val="FF058B"/>
    <a:srgbClr val="FF0507"/>
    <a:srgbClr val="97FEFB"/>
    <a:srgbClr val="03F5FC"/>
    <a:srgbClr val="9E2462"/>
    <a:srgbClr val="B096DA"/>
    <a:srgbClr val="F587C6"/>
    <a:srgbClr val="FB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766482" y="4510103"/>
            <a:ext cx="340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FF99"/>
                </a:solidFill>
                <a:effectLst/>
                <a:latin typeface="BaaBookHmkBold" panose="00000400000000000000" pitchFamily="2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FFFF99"/>
                </a:solidFill>
                <a:effectLst/>
                <a:latin typeface="BaaBookHmkBold" panose="00000400000000000000" pitchFamily="2" charset="0"/>
              </a:rPr>
              <a:t>DE JUNIO</a:t>
            </a:r>
            <a:endParaRPr lang="en-US" sz="2500" dirty="0">
              <a:solidFill>
                <a:srgbClr val="FFFF99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071585" y="3081928"/>
            <a:ext cx="28928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chemeClr val="bg1"/>
                </a:solidFill>
                <a:latin typeface="Matilda " panose="02000606020000020004" pitchFamily="2" charset="0"/>
              </a:rPr>
              <a:t>Maryori</a:t>
            </a:r>
            <a:endParaRPr lang="en-US" sz="4500" dirty="0">
              <a:solidFill>
                <a:schemeClr val="bg1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448006" y="4046168"/>
            <a:ext cx="21146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058B"/>
                </a:solidFill>
                <a:effectLst/>
                <a:latin typeface="Matilda " panose="02000606020000020004" pitchFamily="2" charset="0"/>
              </a:rPr>
              <a:t>Cumple</a:t>
            </a:r>
            <a:r>
              <a:rPr lang="en-US" sz="2500" dirty="0" smtClean="0">
                <a:solidFill>
                  <a:srgbClr val="FF058B"/>
                </a:solidFill>
                <a:effectLst/>
                <a:latin typeface="Matilda " panose="02000606020000020004" pitchFamily="2" charset="0"/>
              </a:rPr>
              <a:t> 5 </a:t>
            </a:r>
            <a:r>
              <a:rPr lang="en-US" sz="2500" dirty="0" err="1" smtClean="0">
                <a:solidFill>
                  <a:srgbClr val="FF058B"/>
                </a:solidFill>
                <a:effectLst/>
                <a:latin typeface="Matilda " panose="02000606020000020004" pitchFamily="2" charset="0"/>
              </a:rPr>
              <a:t>Años</a:t>
            </a:r>
            <a:endParaRPr lang="en-US" sz="2500" dirty="0">
              <a:solidFill>
                <a:srgbClr val="FF058B"/>
              </a:solidFill>
              <a:effectLst/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20571" y="6840296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228600">
                    <a:srgbClr val="FD2BA3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1138821" y="5343442"/>
            <a:ext cx="28928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aaBookHmkBold" panose="00000400000000000000" pitchFamily="2" charset="0"/>
              </a:rPr>
              <a:t>EN CALLE LUIS VALCARCELL A-11</a:t>
            </a:r>
            <a:endParaRPr lang="en-US" sz="17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123880" y="2805500"/>
            <a:ext cx="289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FFFF99"/>
                </a:solidFill>
                <a:effectLst/>
                <a:latin typeface="BaaBookHmkBold" panose="00000400000000000000" pitchFamily="2" charset="0"/>
              </a:rPr>
              <a:t>Te invito a mi Cumpleaños</a:t>
            </a:r>
            <a:endParaRPr lang="en-US" sz="1800" dirty="0">
              <a:solidFill>
                <a:srgbClr val="FFFF99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Matilda 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Minnie Rosada</cp:keywords>
  <cp:lastModifiedBy>MEGAIDEA</cp:lastModifiedBy>
  <cp:revision>18</cp:revision>
  <dcterms:created xsi:type="dcterms:W3CDTF">2019-10-29T17:09:48Z</dcterms:created>
  <dcterms:modified xsi:type="dcterms:W3CDTF">2023-03-31T03:00:27Z</dcterms:modified>
</cp:coreProperties>
</file>