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3600450" cy="5400675"/>
  <p:notesSz cx="6858000" cy="9144000"/>
  <p:embeddedFontLst>
    <p:embeddedFont>
      <p:font typeface="BaaBookHmkBold" panose="00000400000000000000" pitchFamily="2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Hipster Script Pro" panose="02000000000000000000" pitchFamily="50" charset="0"/>
      <p:regular r:id="rId10"/>
    </p:embeddedFont>
  </p:embeddedFontLst>
  <p:defaultTextStyle>
    <a:defPPr>
      <a:defRPr lang="es-PE"/>
    </a:defPPr>
    <a:lvl1pPr marL="0" algn="l" defTabSz="490941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1pPr>
    <a:lvl2pPr marL="245471" algn="l" defTabSz="490941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2pPr>
    <a:lvl3pPr marL="490941" algn="l" defTabSz="490941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3pPr>
    <a:lvl4pPr marL="736412" algn="l" defTabSz="490941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4pPr>
    <a:lvl5pPr marL="981883" algn="l" defTabSz="490941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5pPr>
    <a:lvl6pPr marL="1227353" algn="l" defTabSz="490941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6pPr>
    <a:lvl7pPr marL="1472824" algn="l" defTabSz="490941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7pPr>
    <a:lvl8pPr marL="1718295" algn="l" defTabSz="490941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8pPr>
    <a:lvl9pPr marL="1963765" algn="l" defTabSz="490941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>
        <p:scale>
          <a:sx n="75" d="100"/>
          <a:sy n="75" d="100"/>
        </p:scale>
        <p:origin x="330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34" y="883861"/>
            <a:ext cx="3060383" cy="1880235"/>
          </a:xfrm>
        </p:spPr>
        <p:txBody>
          <a:bodyPr anchor="b"/>
          <a:lstStyle>
            <a:lvl1pPr algn="ctr"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" y="2836605"/>
            <a:ext cx="2700338" cy="1303913"/>
          </a:xfrm>
        </p:spPr>
        <p:txBody>
          <a:bodyPr/>
          <a:lstStyle>
            <a:lvl1pPr marL="0" indent="0" algn="ctr">
              <a:buNone/>
              <a:defRPr sz="945"/>
            </a:lvl1pPr>
            <a:lvl2pPr marL="180045" indent="0" algn="ctr">
              <a:buNone/>
              <a:defRPr sz="788"/>
            </a:lvl2pPr>
            <a:lvl3pPr marL="360091" indent="0" algn="ctr">
              <a:buNone/>
              <a:defRPr sz="709"/>
            </a:lvl3pPr>
            <a:lvl4pPr marL="540136" indent="0" algn="ctr">
              <a:buNone/>
              <a:defRPr sz="630"/>
            </a:lvl4pPr>
            <a:lvl5pPr marL="720181" indent="0" algn="ctr">
              <a:buNone/>
              <a:defRPr sz="630"/>
            </a:lvl5pPr>
            <a:lvl6pPr marL="900227" indent="0" algn="ctr">
              <a:buNone/>
              <a:defRPr sz="630"/>
            </a:lvl6pPr>
            <a:lvl7pPr marL="1080272" indent="0" algn="ctr">
              <a:buNone/>
              <a:defRPr sz="630"/>
            </a:lvl7pPr>
            <a:lvl8pPr marL="1260318" indent="0" algn="ctr">
              <a:buNone/>
              <a:defRPr sz="630"/>
            </a:lvl8pPr>
            <a:lvl9pPr marL="1440363" indent="0" algn="ctr">
              <a:buNone/>
              <a:defRPr sz="63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0510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581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572" y="287536"/>
            <a:ext cx="776347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31" y="287536"/>
            <a:ext cx="2284035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482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476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6" y="1346420"/>
            <a:ext cx="3105388" cy="2246530"/>
          </a:xfrm>
        </p:spPr>
        <p:txBody>
          <a:bodyPr anchor="b"/>
          <a:lstStyle>
            <a:lvl1pPr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56" y="3614203"/>
            <a:ext cx="3105388" cy="1181397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/>
                </a:solidFill>
              </a:defRPr>
            </a:lvl1pPr>
            <a:lvl2pPr marL="1800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2pPr>
            <a:lvl3pPr marL="360091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 marL="540136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181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900227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272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60318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363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9811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531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728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5560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287537"/>
            <a:ext cx="3105388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000" y="1323916"/>
            <a:ext cx="1523159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000" y="1972747"/>
            <a:ext cx="1523159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728" y="1323916"/>
            <a:ext cx="1530660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728" y="1972747"/>
            <a:ext cx="1530660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608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490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597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660" y="777598"/>
            <a:ext cx="1822728" cy="3837980"/>
          </a:xfrm>
        </p:spPr>
        <p:txBody>
          <a:bodyPr/>
          <a:lstStyle>
            <a:lvl1pPr>
              <a:defRPr sz="1260"/>
            </a:lvl1pPr>
            <a:lvl2pPr>
              <a:defRPr sz="1103"/>
            </a:lvl2pPr>
            <a:lvl3pPr>
              <a:defRPr sz="945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217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660" y="777598"/>
            <a:ext cx="1822728" cy="3837980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45" indent="0">
              <a:buNone/>
              <a:defRPr sz="1103"/>
            </a:lvl2pPr>
            <a:lvl3pPr marL="360091" indent="0">
              <a:buNone/>
              <a:defRPr sz="945"/>
            </a:lvl3pPr>
            <a:lvl4pPr marL="540136" indent="0">
              <a:buNone/>
              <a:defRPr sz="788"/>
            </a:lvl4pPr>
            <a:lvl5pPr marL="720181" indent="0">
              <a:buNone/>
              <a:defRPr sz="788"/>
            </a:lvl5pPr>
            <a:lvl6pPr marL="900227" indent="0">
              <a:buNone/>
              <a:defRPr sz="788"/>
            </a:lvl6pPr>
            <a:lvl7pPr marL="1080272" indent="0">
              <a:buNone/>
              <a:defRPr sz="788"/>
            </a:lvl7pPr>
            <a:lvl8pPr marL="1260318" indent="0">
              <a:buNone/>
              <a:defRPr sz="788"/>
            </a:lvl8pPr>
            <a:lvl9pPr marL="1440363" indent="0">
              <a:buNone/>
              <a:defRPr sz="78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050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287537"/>
            <a:ext cx="3105388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1437680"/>
            <a:ext cx="3105388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531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649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818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706765" y="3334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03801" y="62252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94829" y="16635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05643" y="17778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7159" y="365580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7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0091" rtl="0" eaLnBrk="1" latinLnBrk="0" hangingPunct="1">
        <a:lnSpc>
          <a:spcPct val="90000"/>
        </a:lnSpc>
        <a:spcBef>
          <a:spcPct val="0"/>
        </a:spcBef>
        <a:buNone/>
        <a:defRPr sz="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23" indent="-90023" algn="l" defTabSz="36009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103" kern="1200">
          <a:solidFill>
            <a:schemeClr val="tx1"/>
          </a:solidFill>
          <a:latin typeface="+mn-lt"/>
          <a:ea typeface="+mn-ea"/>
          <a:cs typeface="+mn-cs"/>
        </a:defRPr>
      </a:lvl1pPr>
      <a:lvl2pPr marL="270068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113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63015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810204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9024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170295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350340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530386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1pPr>
      <a:lvl2pPr marL="180045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2pPr>
      <a:lvl3pPr marL="36009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40136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72018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00227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080272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260318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440363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94125" y="1040938"/>
            <a:ext cx="2249334" cy="86177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PE" sz="5000" b="1" dirty="0" err="1">
                <a:ln/>
                <a:solidFill>
                  <a:srgbClr val="F462CE"/>
                </a:solidFill>
                <a:effectLst>
                  <a:glow rad="101600">
                    <a:schemeClr val="tx1"/>
                  </a:glow>
                </a:effectLst>
                <a:latin typeface="Hipster Script Pro" panose="02000000000000000000" pitchFamily="50" charset="0"/>
              </a:rPr>
              <a:t>Maryori</a:t>
            </a:r>
            <a:endParaRPr lang="es-PE" sz="5000" b="1" dirty="0">
              <a:ln/>
              <a:solidFill>
                <a:srgbClr val="F462CE"/>
              </a:solidFill>
              <a:effectLst>
                <a:glow rad="101600">
                  <a:schemeClr val="tx1"/>
                </a:glow>
              </a:effectLst>
              <a:latin typeface="Hipster Script Pro" panose="02000000000000000000" pitchFamily="50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37169" y="1750711"/>
            <a:ext cx="18470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7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BaaBookHmkBold" panose="00000400000000000000" pitchFamily="2" charset="0"/>
              </a:rPr>
              <a:t>Cumple 4 Años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19478" y="2506055"/>
            <a:ext cx="2611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solidFill>
                  <a:srgbClr val="F462CE"/>
                </a:solidFill>
                <a:latin typeface="BaaBookHmkBold" panose="00000400000000000000" pitchFamily="2" charset="0"/>
              </a:rPr>
              <a:t>Día: Sábado 15 de Junio</a:t>
            </a:r>
          </a:p>
          <a:p>
            <a:r>
              <a:rPr lang="es-PE" sz="1400" dirty="0">
                <a:solidFill>
                  <a:srgbClr val="F462CE"/>
                </a:solidFill>
                <a:latin typeface="BaaBookHmkBold" panose="00000400000000000000" pitchFamily="2" charset="0"/>
              </a:rPr>
              <a:t>Hora: 4:00 pm.</a:t>
            </a:r>
          </a:p>
          <a:p>
            <a:r>
              <a:rPr lang="es-PE" sz="1400" dirty="0">
                <a:solidFill>
                  <a:srgbClr val="F462CE"/>
                </a:solidFill>
                <a:latin typeface="BaaBookHmkBold" panose="00000400000000000000" pitchFamily="2" charset="0"/>
              </a:rPr>
              <a:t>Lugar: Calle Luis </a:t>
            </a:r>
            <a:r>
              <a:rPr lang="es-PE" sz="1400" dirty="0" err="1">
                <a:solidFill>
                  <a:srgbClr val="F462CE"/>
                </a:solidFill>
                <a:latin typeface="BaaBookHmkBold" panose="00000400000000000000" pitchFamily="2" charset="0"/>
              </a:rPr>
              <a:t>Valcarcel</a:t>
            </a:r>
            <a:r>
              <a:rPr lang="es-PE" sz="1400" dirty="0">
                <a:solidFill>
                  <a:srgbClr val="F462CE"/>
                </a:solidFill>
                <a:latin typeface="BaaBookHmkBold" panose="00000400000000000000" pitchFamily="2" charset="0"/>
              </a:rPr>
              <a:t> 11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281478" y="3457475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>
                <a:solidFill>
                  <a:srgbClr val="F462CE"/>
                </a:solidFill>
                <a:latin typeface="BaaBookHmkBold" panose="00000400000000000000" pitchFamily="2" charset="0"/>
              </a:rPr>
              <a:t>No Faltes..!!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83965" y="2112374"/>
            <a:ext cx="26453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dirty="0">
                <a:solidFill>
                  <a:srgbClr val="F462CE"/>
                </a:solidFill>
                <a:latin typeface="BaaBookHmkBold" panose="00000400000000000000" pitchFamily="2" charset="0"/>
              </a:rPr>
              <a:t>Te invito a mi Cumpleaños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7990" y="5092898"/>
            <a:ext cx="1565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 smtClean="0">
                <a:solidFill>
                  <a:schemeClr val="bg1"/>
                </a:solidFill>
                <a:effectLst>
                  <a:glow rad="127000">
                    <a:srgbClr val="F462C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200" b="1" dirty="0">
              <a:solidFill>
                <a:schemeClr val="bg1"/>
              </a:solidFill>
              <a:effectLst>
                <a:glow rad="127000">
                  <a:srgbClr val="F462C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995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</TotalTime>
  <Words>30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BaaBookHmkBold</vt:lpstr>
      <vt:lpstr>Arial</vt:lpstr>
      <vt:lpstr>Calibri Light</vt:lpstr>
      <vt:lpstr>Calibri</vt:lpstr>
      <vt:lpstr>Hipster Script Pro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Minnie Mouse</cp:keywords>
  <cp:lastModifiedBy>MEGAIDEA</cp:lastModifiedBy>
  <cp:revision>11</cp:revision>
  <dcterms:created xsi:type="dcterms:W3CDTF">2019-01-24T10:49:05Z</dcterms:created>
  <dcterms:modified xsi:type="dcterms:W3CDTF">2023-03-31T16:41:11Z</dcterms:modified>
</cp:coreProperties>
</file>