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obster-Bonifiesta.com" panose="02000506000000020003" pitchFamily="50" charset="0"/>
      <p:regular r:id="rId7"/>
    </p:embeddedFont>
    <p:embeddedFont>
      <p:font typeface="Porky's" panose="00000700000000000000" pitchFamily="2" charset="0"/>
      <p:bold r:id="rId8"/>
    </p:embeddedFont>
    <p:embeddedFont>
      <p:font typeface="Elixir Brush Rob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1A7"/>
    <a:srgbClr val="E786B4"/>
    <a:srgbClr val="76780B"/>
    <a:srgbClr val="F272D7"/>
    <a:srgbClr val="E31690"/>
    <a:srgbClr val="26CA9F"/>
    <a:srgbClr val="58C3B7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onifiesta.com" descr="https://bonifiesta.com/wp-content/uploads/2020/07/Minnie04-clipart.-644x1024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67" y="33087"/>
            <a:ext cx="1937136" cy="308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onifiesta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4" y="1970746"/>
            <a:ext cx="4228329" cy="4903721"/>
          </a:xfrm>
          <a:prstGeom prst="rect">
            <a:avLst/>
          </a:prstGeom>
        </p:spPr>
      </p:pic>
      <p:sp>
        <p:nvSpPr>
          <p:cNvPr id="20" name="Bonifiesta.com"/>
          <p:cNvSpPr txBox="1"/>
          <p:nvPr/>
        </p:nvSpPr>
        <p:spPr>
          <a:xfrm>
            <a:off x="1207576" y="3792862"/>
            <a:ext cx="2598462" cy="96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41" dirty="0" err="1" smtClean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Miercoles</a:t>
            </a:r>
            <a:r>
              <a:rPr lang="es-PE" sz="2841" dirty="0" smtClean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 26 </a:t>
            </a:r>
            <a:endParaRPr lang="es-PE" sz="2841" dirty="0">
              <a:solidFill>
                <a:schemeClr val="bg1"/>
              </a:solidFill>
              <a:effectLst>
                <a:glow rad="292100">
                  <a:srgbClr val="58C3B7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2841" dirty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de </a:t>
            </a:r>
            <a:r>
              <a:rPr lang="es-PE" sz="2841" dirty="0" smtClean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Agosto</a:t>
            </a:r>
            <a:endParaRPr lang="es-PE" sz="2841" dirty="0">
              <a:solidFill>
                <a:schemeClr val="bg1"/>
              </a:solidFill>
              <a:effectLst>
                <a:glow rad="292100">
                  <a:srgbClr val="58C3B7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1282269" y="4792902"/>
            <a:ext cx="2599972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rgbClr val="E786B4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A las </a:t>
            </a:r>
            <a:r>
              <a:rPr lang="es-PE" sz="2105" dirty="0" smtClean="0">
                <a:solidFill>
                  <a:srgbClr val="E786B4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4:00 </a:t>
            </a:r>
            <a:r>
              <a:rPr lang="es-PE" sz="2105" dirty="0">
                <a:solidFill>
                  <a:srgbClr val="E786B4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pm.</a:t>
            </a:r>
          </a:p>
        </p:txBody>
      </p:sp>
      <p:sp>
        <p:nvSpPr>
          <p:cNvPr id="23" name="Bonifiesta.com"/>
          <p:cNvSpPr txBox="1"/>
          <p:nvPr/>
        </p:nvSpPr>
        <p:spPr>
          <a:xfrm>
            <a:off x="1335463" y="5242535"/>
            <a:ext cx="24188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>
                <a:ln w="12700">
                  <a:noFill/>
                </a:ln>
                <a:solidFill>
                  <a:srgbClr val="E786B4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En </a:t>
            </a:r>
            <a:r>
              <a:rPr lang="es-PE" sz="2500" dirty="0" smtClean="0">
                <a:ln w="12700">
                  <a:noFill/>
                </a:ln>
                <a:solidFill>
                  <a:srgbClr val="E786B4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Casa de </a:t>
            </a:r>
          </a:p>
          <a:p>
            <a:pPr algn="ctr"/>
            <a:r>
              <a:rPr lang="es-PE" sz="2500" dirty="0" smtClean="0">
                <a:ln w="12700">
                  <a:noFill/>
                </a:ln>
                <a:solidFill>
                  <a:srgbClr val="E786B4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mi Mamita</a:t>
            </a:r>
            <a:endParaRPr lang="es-PE" sz="2500" dirty="0">
              <a:ln w="12700">
                <a:noFill/>
              </a:ln>
              <a:solidFill>
                <a:srgbClr val="E786B4"/>
              </a:solidFill>
              <a:effectLst>
                <a:glow rad="1651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9" name="Bonifiesta.com"/>
          <p:cNvSpPr txBox="1"/>
          <p:nvPr/>
        </p:nvSpPr>
        <p:spPr>
          <a:xfrm>
            <a:off x="394326" y="3219790"/>
            <a:ext cx="4248747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chemeClr val="bg1"/>
                </a:solidFill>
                <a:effectLst>
                  <a:glow rad="292100">
                    <a:srgbClr val="E786B4"/>
                  </a:glow>
                </a:effectLst>
                <a:latin typeface="Porky's" panose="00000700000000000000" pitchFamily="2" charset="0"/>
              </a:rPr>
              <a:t>Te invita a su Cumpleaños..!!!</a:t>
            </a:r>
          </a:p>
        </p:txBody>
      </p:sp>
      <p:pic>
        <p:nvPicPr>
          <p:cNvPr id="28" name="Bonifiesta.com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1" y="1895424"/>
            <a:ext cx="4423737" cy="1025149"/>
          </a:xfrm>
          <a:prstGeom prst="rect">
            <a:avLst/>
          </a:prstGeom>
        </p:spPr>
      </p:pic>
      <p:sp>
        <p:nvSpPr>
          <p:cNvPr id="30" name="www.bonifiesta.com"/>
          <p:cNvSpPr txBox="1"/>
          <p:nvPr/>
        </p:nvSpPr>
        <p:spPr>
          <a:xfrm>
            <a:off x="1086654" y="2321230"/>
            <a:ext cx="2880980" cy="6640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4000" dirty="0" smtClean="0">
                <a:solidFill>
                  <a:schemeClr val="bg1"/>
                </a:solidFill>
                <a:latin typeface="Elixir Brush Rob" pitchFamily="2" charset="0"/>
              </a:rPr>
              <a:t>Sofía</a:t>
            </a:r>
            <a:endParaRPr lang="es-PE" sz="4000" dirty="0">
              <a:solidFill>
                <a:schemeClr val="bg1"/>
              </a:solidFill>
              <a:latin typeface="Elixir Brush Rob" pitchFamily="2" charset="0"/>
            </a:endParaRPr>
          </a:p>
        </p:txBody>
      </p:sp>
      <p:sp>
        <p:nvSpPr>
          <p:cNvPr id="40" name="Bonifiesta.com"/>
          <p:cNvSpPr txBox="1"/>
          <p:nvPr/>
        </p:nvSpPr>
        <p:spPr>
          <a:xfrm>
            <a:off x="1324103" y="2681351"/>
            <a:ext cx="24838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700" dirty="0" smtClean="0">
                <a:solidFill>
                  <a:srgbClr val="58C3B7"/>
                </a:solidFill>
                <a:effectLst>
                  <a:glow rad="101600">
                    <a:schemeClr val="bg1"/>
                  </a:glow>
                </a:effectLst>
                <a:latin typeface="Lobster-Bonifiesta.com" panose="02000506000000020003" pitchFamily="50" charset="0"/>
              </a:rPr>
              <a:t>Mis 2 Añitos</a:t>
            </a:r>
            <a:endParaRPr lang="es-PE" sz="2700" dirty="0">
              <a:solidFill>
                <a:srgbClr val="58C3B7"/>
              </a:solidFill>
              <a:effectLst>
                <a:glow rad="101600">
                  <a:schemeClr val="bg1"/>
                </a:glow>
              </a:effectLst>
              <a:latin typeface="Lobster-Bonifiesta.com" panose="02000506000000020003" pitchFamily="50" charset="0"/>
            </a:endParaRPr>
          </a:p>
        </p:txBody>
      </p:sp>
      <p:pic>
        <p:nvPicPr>
          <p:cNvPr id="42" name="Bonifiesta.com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2" b="22095"/>
          <a:stretch/>
        </p:blipFill>
        <p:spPr>
          <a:xfrm>
            <a:off x="3529176" y="244657"/>
            <a:ext cx="1377401" cy="1975466"/>
          </a:xfrm>
          <a:prstGeom prst="rect">
            <a:avLst/>
          </a:prstGeom>
        </p:spPr>
      </p:pic>
      <p:pic>
        <p:nvPicPr>
          <p:cNvPr id="29" name="bonifiesta.com" descr="https://bonifiesta.com/wp-content/uploads/2020/07/minnie-rosa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92" y="4371975"/>
            <a:ext cx="1211430" cy="270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bonifiesta.com" descr="https://bonifiesta.com/wp-content/uploads/2020/07/minnie-rosa-0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58" y="4342489"/>
            <a:ext cx="1449467" cy="260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bonifiesta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34" y="6256742"/>
            <a:ext cx="615311" cy="602566"/>
          </a:xfrm>
          <a:prstGeom prst="rect">
            <a:avLst/>
          </a:prstGeom>
        </p:spPr>
      </p:pic>
      <p:pic>
        <p:nvPicPr>
          <p:cNvPr id="35" name="bonifiesta.com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56" y="3613826"/>
            <a:ext cx="640756" cy="594479"/>
          </a:xfrm>
          <a:prstGeom prst="rect">
            <a:avLst/>
          </a:prstGeom>
        </p:spPr>
      </p:pic>
      <p:pic>
        <p:nvPicPr>
          <p:cNvPr id="36" name="bonifiesta.com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02" y="3708687"/>
            <a:ext cx="640756" cy="594479"/>
          </a:xfrm>
          <a:prstGeom prst="rect">
            <a:avLst/>
          </a:prstGeom>
        </p:spPr>
      </p:pic>
      <p:pic>
        <p:nvPicPr>
          <p:cNvPr id="37" name="bonifiesta.com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4" y="3080211"/>
            <a:ext cx="516899" cy="479567"/>
          </a:xfrm>
          <a:prstGeom prst="rect">
            <a:avLst/>
          </a:prstGeom>
        </p:spPr>
      </p:pic>
      <p:pic>
        <p:nvPicPr>
          <p:cNvPr id="38" name="bonifiesta.com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58" y="3025173"/>
            <a:ext cx="516899" cy="479567"/>
          </a:xfrm>
          <a:prstGeom prst="rect">
            <a:avLst/>
          </a:prstGeom>
        </p:spPr>
      </p:pic>
      <p:pic>
        <p:nvPicPr>
          <p:cNvPr id="41" name="Bonifiesta.com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2" b="22095"/>
          <a:stretch/>
        </p:blipFill>
        <p:spPr>
          <a:xfrm flipH="1">
            <a:off x="160027" y="453091"/>
            <a:ext cx="1377401" cy="1975466"/>
          </a:xfrm>
          <a:prstGeom prst="rect">
            <a:avLst/>
          </a:prstGeom>
        </p:spPr>
      </p:pic>
      <p:pic>
        <p:nvPicPr>
          <p:cNvPr id="44" name="Bonifiesta.com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83" r="79348" b="79493"/>
          <a:stretch/>
        </p:blipFill>
        <p:spPr>
          <a:xfrm>
            <a:off x="3170972" y="2019218"/>
            <a:ext cx="470783" cy="452164"/>
          </a:xfrm>
          <a:prstGeom prst="rect">
            <a:avLst/>
          </a:prstGeom>
        </p:spPr>
      </p:pic>
      <p:pic>
        <p:nvPicPr>
          <p:cNvPr id="45" name="Bonifiesta.com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83" r="79348" b="79493"/>
          <a:stretch/>
        </p:blipFill>
        <p:spPr>
          <a:xfrm>
            <a:off x="1324103" y="2057487"/>
            <a:ext cx="470783" cy="452164"/>
          </a:xfrm>
          <a:prstGeom prst="rect">
            <a:avLst/>
          </a:prstGeom>
        </p:spPr>
      </p:pic>
      <p:pic>
        <p:nvPicPr>
          <p:cNvPr id="46" name="Bonifiesta.com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83" r="79348" b="79493"/>
          <a:stretch/>
        </p:blipFill>
        <p:spPr>
          <a:xfrm>
            <a:off x="906251" y="2290901"/>
            <a:ext cx="375826" cy="360962"/>
          </a:xfrm>
          <a:prstGeom prst="rect">
            <a:avLst/>
          </a:prstGeom>
        </p:spPr>
      </p:pic>
      <p:pic>
        <p:nvPicPr>
          <p:cNvPr id="47" name="Bonifiesta.com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83" r="79348" b="79493"/>
          <a:stretch/>
        </p:blipFill>
        <p:spPr>
          <a:xfrm>
            <a:off x="3724630" y="2261686"/>
            <a:ext cx="375826" cy="360962"/>
          </a:xfrm>
          <a:prstGeom prst="rect">
            <a:avLst/>
          </a:prstGeom>
        </p:spPr>
      </p:pic>
      <p:sp>
        <p:nvSpPr>
          <p:cNvPr id="24" name="Megaidea.net"/>
          <p:cNvSpPr txBox="1"/>
          <p:nvPr/>
        </p:nvSpPr>
        <p:spPr>
          <a:xfrm>
            <a:off x="0" y="6670268"/>
            <a:ext cx="5030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rgbClr val="ED41A7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600" b="1" dirty="0">
              <a:solidFill>
                <a:srgbClr val="ED41A7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07938E-7 -3.51126E-6 L 4.07938E-7 -0.07217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42484E-6 9.83987E-7 L -4.42484E-6 -0.07218 " pathEditMode="relative" rAng="0" ptsTypes="AA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19" grpId="0"/>
      <p:bldP spid="30" grpId="0"/>
      <p:bldP spid="30" grpId="1"/>
      <p:bldP spid="40" grpId="0"/>
      <p:bldP spid="40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1651</TotalTime>
  <Words>25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Lobster-Bonifiesta.com</vt:lpstr>
      <vt:lpstr>Porky's</vt:lpstr>
      <vt:lpstr>Arial</vt:lpstr>
      <vt:lpstr>Elixir Brush Rob</vt:lpstr>
      <vt:lpstr>Calibri Light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Minnie Mouse</cp:keywords>
  <cp:lastModifiedBy>MEGAIDEA</cp:lastModifiedBy>
  <cp:revision>141</cp:revision>
  <dcterms:created xsi:type="dcterms:W3CDTF">2018-10-27T00:59:17Z</dcterms:created>
  <dcterms:modified xsi:type="dcterms:W3CDTF">2023-03-28T20:53:17Z</dcterms:modified>
</cp:coreProperties>
</file>