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5040313" cy="7199313"/>
  <p:notesSz cx="6858000" cy="9144000"/>
  <p:embeddedFontLst>
    <p:embeddedFont>
      <p:font typeface="Romantic" panose="00000400000000000000" pitchFamily="2" charset="2"/>
      <p:regular r:id="rId3"/>
      <p:bold r:id="rId4"/>
      <p:italic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Matilda " panose="02000606020000020004" pitchFamily="2" charset="0"/>
      <p:regular r:id="rId10"/>
    </p:embeddedFont>
    <p:embeddedFont>
      <p:font typeface="BaaBookHmkBold" panose="00000400000000000000" pitchFamily="2" charset="0"/>
      <p:regular r:id="rId11"/>
    </p:embeddedFont>
    <p:embeddedFont>
      <p:font typeface="Calibri Light" panose="020F0302020204030204" pitchFamily="34" charset="0"/>
      <p:regular r:id="rId12"/>
      <p:italic r:id="rId13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8341"/>
    <a:srgbClr val="FF97CB"/>
    <a:srgbClr val="996633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7667-31AC-4DC1-B937-F08054B83BFA}" type="datetimeFigureOut">
              <a:rPr lang="es-MX" smtClean="0"/>
              <a:t>30/03/2023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7CA7A-6467-45ED-A2A8-7CB7C5F8FD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9829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7667-31AC-4DC1-B937-F08054B83BFA}" type="datetimeFigureOut">
              <a:rPr lang="es-MX" smtClean="0"/>
              <a:t>30/03/2023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7CA7A-6467-45ED-A2A8-7CB7C5F8FD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2720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7667-31AC-4DC1-B937-F08054B83BFA}" type="datetimeFigureOut">
              <a:rPr lang="es-MX" smtClean="0"/>
              <a:t>30/03/2023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7CA7A-6467-45ED-A2A8-7CB7C5F8FD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786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7667-31AC-4DC1-B937-F08054B83BFA}" type="datetimeFigureOut">
              <a:rPr lang="es-MX" smtClean="0"/>
              <a:t>30/03/2023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7CA7A-6467-45ED-A2A8-7CB7C5F8FD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3212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7667-31AC-4DC1-B937-F08054B83BFA}" type="datetimeFigureOut">
              <a:rPr lang="es-MX" smtClean="0"/>
              <a:t>30/03/2023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7CA7A-6467-45ED-A2A8-7CB7C5F8FD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877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7667-31AC-4DC1-B937-F08054B83BFA}" type="datetimeFigureOut">
              <a:rPr lang="es-MX" smtClean="0"/>
              <a:t>30/03/2023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7CA7A-6467-45ED-A2A8-7CB7C5F8FD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36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7667-31AC-4DC1-B937-F08054B83BFA}" type="datetimeFigureOut">
              <a:rPr lang="es-MX" smtClean="0"/>
              <a:t>30/03/2023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7CA7A-6467-45ED-A2A8-7CB7C5F8FD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4453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7667-31AC-4DC1-B937-F08054B83BFA}" type="datetimeFigureOut">
              <a:rPr lang="es-MX" smtClean="0"/>
              <a:t>30/03/2023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7CA7A-6467-45ED-A2A8-7CB7C5F8FD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8613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7667-31AC-4DC1-B937-F08054B83BFA}" type="datetimeFigureOut">
              <a:rPr lang="es-MX" smtClean="0"/>
              <a:t>30/03/2023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7CA7A-6467-45ED-A2A8-7CB7C5F8FD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4686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7667-31AC-4DC1-B937-F08054B83BFA}" type="datetimeFigureOut">
              <a:rPr lang="es-MX" smtClean="0"/>
              <a:t>30/03/2023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7CA7A-6467-45ED-A2A8-7CB7C5F8FD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2602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7667-31AC-4DC1-B937-F08054B83BFA}" type="datetimeFigureOut">
              <a:rPr lang="es-MX" smtClean="0"/>
              <a:t>30/03/2023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7CA7A-6467-45ED-A2A8-7CB7C5F8FD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99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77667-31AC-4DC1-B937-F08054B83BFA}" type="datetimeFigureOut">
              <a:rPr lang="es-MX" smtClean="0"/>
              <a:t>30/03/2023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7CA7A-6467-45ED-A2A8-7CB7C5F8FD9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96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www.megaidea.ne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10" y="1777776"/>
            <a:ext cx="4340870" cy="5160906"/>
          </a:xfrm>
          <a:prstGeom prst="rect">
            <a:avLst/>
          </a:prstGeom>
        </p:spPr>
      </p:pic>
      <p:pic>
        <p:nvPicPr>
          <p:cNvPr id="7" name="Megaidea.Net 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271" y="189601"/>
            <a:ext cx="2676075" cy="2205366"/>
          </a:xfrm>
          <a:prstGeom prst="rect">
            <a:avLst/>
          </a:prstGeom>
        </p:spPr>
      </p:pic>
      <p:pic>
        <p:nvPicPr>
          <p:cNvPr id="26" name="Megaidea.Net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40" y="2166366"/>
            <a:ext cx="4388032" cy="1221074"/>
          </a:xfrm>
          <a:prstGeom prst="rect">
            <a:avLst/>
          </a:prstGeom>
        </p:spPr>
      </p:pic>
      <p:sp>
        <p:nvSpPr>
          <p:cNvPr id="28" name="Megaidea.Net 5"/>
          <p:cNvSpPr txBox="1"/>
          <p:nvPr/>
        </p:nvSpPr>
        <p:spPr>
          <a:xfrm>
            <a:off x="1005561" y="4067037"/>
            <a:ext cx="31105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rgbClr val="FF97CB"/>
                </a:solidFill>
                <a:effectLst>
                  <a:glow rad="127000">
                    <a:schemeClr val="bg1"/>
                  </a:glow>
                </a:effectLst>
                <a:latin typeface="Romantic" panose="00000400000000000000" pitchFamily="2" charset="2"/>
              </a:rPr>
              <a:t>SABADO 15 </a:t>
            </a:r>
          </a:p>
          <a:p>
            <a:pPr algn="ctr"/>
            <a:r>
              <a:rPr lang="en-US" sz="2500" dirty="0" smtClean="0">
                <a:solidFill>
                  <a:srgbClr val="FF97CB"/>
                </a:solidFill>
                <a:effectLst>
                  <a:glow rad="127000">
                    <a:schemeClr val="bg1"/>
                  </a:glow>
                </a:effectLst>
                <a:latin typeface="Romantic" panose="00000400000000000000" pitchFamily="2" charset="2"/>
              </a:rPr>
              <a:t>DE JUNIO</a:t>
            </a:r>
            <a:endParaRPr lang="en-US" sz="2500" dirty="0">
              <a:solidFill>
                <a:srgbClr val="FF97CB"/>
              </a:solidFill>
              <a:effectLst>
                <a:glow rad="127000">
                  <a:schemeClr val="bg1"/>
                </a:glow>
              </a:effectLst>
              <a:latin typeface="Romantic" panose="00000400000000000000" pitchFamily="2" charset="2"/>
            </a:endParaRPr>
          </a:p>
        </p:txBody>
      </p:sp>
      <p:sp>
        <p:nvSpPr>
          <p:cNvPr id="29" name="Megaidea.Net 6"/>
          <p:cNvSpPr txBox="1"/>
          <p:nvPr/>
        </p:nvSpPr>
        <p:spPr>
          <a:xfrm>
            <a:off x="723267" y="2244707"/>
            <a:ext cx="3738056" cy="707886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3500" dirty="0" err="1" smtClean="0">
                <a:solidFill>
                  <a:schemeClr val="bg1"/>
                </a:solidFill>
                <a:latin typeface="Matilda " panose="02000606020000020004" pitchFamily="2" charset="0"/>
              </a:rPr>
              <a:t>Maryori</a:t>
            </a:r>
            <a:r>
              <a:rPr lang="en-US" sz="3500" dirty="0" smtClean="0">
                <a:solidFill>
                  <a:schemeClr val="bg1"/>
                </a:solidFill>
                <a:latin typeface="Matilda " panose="02000606020000020004" pitchFamily="2" charset="0"/>
              </a:rPr>
              <a:t> </a:t>
            </a:r>
            <a:r>
              <a:rPr lang="en-US" sz="3500" dirty="0" err="1" smtClean="0">
                <a:solidFill>
                  <a:schemeClr val="bg1"/>
                </a:solidFill>
                <a:latin typeface="Matilda " panose="02000606020000020004" pitchFamily="2" charset="0"/>
              </a:rPr>
              <a:t>Saori</a:t>
            </a:r>
            <a:endParaRPr lang="en-US" sz="3500" dirty="0">
              <a:solidFill>
                <a:schemeClr val="bg1"/>
              </a:solidFill>
              <a:latin typeface="Matilda " panose="02000606020000020004" pitchFamily="2" charset="0"/>
            </a:endParaRPr>
          </a:p>
        </p:txBody>
      </p:sp>
      <p:sp>
        <p:nvSpPr>
          <p:cNvPr id="30" name="Megaidea.Net 9"/>
          <p:cNvSpPr txBox="1"/>
          <p:nvPr/>
        </p:nvSpPr>
        <p:spPr>
          <a:xfrm>
            <a:off x="1221739" y="4922030"/>
            <a:ext cx="27411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solidFill>
                  <a:srgbClr val="BB8E2E"/>
                </a:solidFill>
                <a:effectLst>
                  <a:glow rad="127000">
                    <a:schemeClr val="bg1"/>
                  </a:glow>
                </a:effectLst>
                <a:latin typeface="BaaBookHmkBold" panose="00000400000000000000" pitchFamily="2" charset="0"/>
              </a:rPr>
              <a:t>HORA: 5:00 PM.</a:t>
            </a:r>
            <a:endParaRPr lang="en-US" sz="1700" dirty="0">
              <a:solidFill>
                <a:srgbClr val="BB8E2E"/>
              </a:solidFill>
              <a:effectLst>
                <a:glow rad="127000">
                  <a:schemeClr val="bg1"/>
                </a:glow>
              </a:effectLst>
              <a:latin typeface="BaaBookHmkBold" panose="00000400000000000000" pitchFamily="2" charset="0"/>
            </a:endParaRPr>
          </a:p>
          <a:p>
            <a:pPr algn="ctr"/>
            <a:r>
              <a:rPr lang="es-PE" sz="1700" dirty="0" smtClean="0">
                <a:solidFill>
                  <a:srgbClr val="BB8E2E"/>
                </a:solidFill>
                <a:effectLst>
                  <a:glow rad="127000">
                    <a:schemeClr val="bg1"/>
                  </a:glow>
                </a:effectLst>
                <a:latin typeface="BaaBookHmkBold" panose="00000400000000000000" pitchFamily="2" charset="0"/>
              </a:rPr>
              <a:t>EN CALLE LUIS VALCARCELL </a:t>
            </a:r>
          </a:p>
          <a:p>
            <a:pPr algn="ctr"/>
            <a:r>
              <a:rPr lang="es-PE" sz="1700" dirty="0" smtClean="0">
                <a:solidFill>
                  <a:srgbClr val="BB8E2E"/>
                </a:solidFill>
                <a:effectLst>
                  <a:glow rad="127000">
                    <a:schemeClr val="bg1"/>
                  </a:glow>
                </a:effectLst>
                <a:latin typeface="BaaBookHmkBold" panose="00000400000000000000" pitchFamily="2" charset="0"/>
              </a:rPr>
              <a:t>A-11</a:t>
            </a:r>
            <a:endParaRPr lang="en-US" sz="1700" dirty="0">
              <a:solidFill>
                <a:srgbClr val="BB8E2E"/>
              </a:solidFill>
              <a:effectLst>
                <a:glow rad="127000">
                  <a:schemeClr val="bg1"/>
                </a:glow>
              </a:effectLst>
              <a:latin typeface="BaaBookHmkBold" panose="00000400000000000000" pitchFamily="2" charset="0"/>
            </a:endParaRPr>
          </a:p>
        </p:txBody>
      </p:sp>
      <p:sp>
        <p:nvSpPr>
          <p:cNvPr id="31" name="Megaidea.Net 9"/>
          <p:cNvSpPr txBox="1"/>
          <p:nvPr/>
        </p:nvSpPr>
        <p:spPr>
          <a:xfrm>
            <a:off x="723267" y="3310627"/>
            <a:ext cx="36482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200" dirty="0" smtClean="0">
                <a:solidFill>
                  <a:srgbClr val="BB8E2E"/>
                </a:solidFill>
                <a:effectLst>
                  <a:glow rad="127000">
                    <a:schemeClr val="bg1"/>
                  </a:glow>
                </a:effectLst>
                <a:latin typeface="BaaBookHmkBold" panose="00000400000000000000" pitchFamily="2" charset="0"/>
              </a:rPr>
              <a:t>Te invito a festejar</a:t>
            </a:r>
          </a:p>
          <a:p>
            <a:pPr algn="ctr"/>
            <a:r>
              <a:rPr lang="es-PE" sz="2200" dirty="0" smtClean="0">
                <a:solidFill>
                  <a:srgbClr val="BB8E2E"/>
                </a:solidFill>
                <a:effectLst>
                  <a:glow rad="127000">
                    <a:schemeClr val="bg1"/>
                  </a:glow>
                </a:effectLst>
                <a:latin typeface="BaaBookHmkBold" panose="00000400000000000000" pitchFamily="2" charset="0"/>
              </a:rPr>
              <a:t>Mi Primer Añito</a:t>
            </a:r>
            <a:endParaRPr lang="en-US" sz="2200" dirty="0">
              <a:solidFill>
                <a:srgbClr val="BB8E2E"/>
              </a:solidFill>
              <a:effectLst>
                <a:glow rad="127000">
                  <a:schemeClr val="bg1"/>
                </a:glow>
              </a:effectLst>
              <a:latin typeface="BaaBookHmkBold" panose="00000400000000000000" pitchFamily="2" charset="0"/>
            </a:endParaRPr>
          </a:p>
        </p:txBody>
      </p:sp>
      <p:sp>
        <p:nvSpPr>
          <p:cNvPr id="34" name="Megaidea.Net 9"/>
          <p:cNvSpPr txBox="1"/>
          <p:nvPr/>
        </p:nvSpPr>
        <p:spPr>
          <a:xfrm>
            <a:off x="1561435" y="6047356"/>
            <a:ext cx="206171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900" dirty="0" smtClean="0">
                <a:solidFill>
                  <a:srgbClr val="FF97CB"/>
                </a:solidFill>
                <a:effectLst>
                  <a:glow rad="127000">
                    <a:schemeClr val="bg1"/>
                  </a:glow>
                </a:effectLst>
                <a:latin typeface="BaaBookHmkBold" panose="00000400000000000000" pitchFamily="2" charset="0"/>
              </a:rPr>
              <a:t>No faltes..!!</a:t>
            </a:r>
            <a:endParaRPr lang="en-US" sz="1900" dirty="0">
              <a:solidFill>
                <a:srgbClr val="FF97CB"/>
              </a:solidFill>
              <a:effectLst>
                <a:glow rad="127000">
                  <a:schemeClr val="bg1"/>
                </a:glow>
              </a:effectLst>
              <a:latin typeface="BaaBookHmkBold" panose="00000400000000000000" pitchFamily="2" charset="0"/>
            </a:endParaRPr>
          </a:p>
        </p:txBody>
      </p:sp>
      <p:sp>
        <p:nvSpPr>
          <p:cNvPr id="35" name="Megaidea.Net 8"/>
          <p:cNvSpPr txBox="1"/>
          <p:nvPr/>
        </p:nvSpPr>
        <p:spPr>
          <a:xfrm>
            <a:off x="1617383" y="6897997"/>
            <a:ext cx="1788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9B8341"/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</a:p>
        </p:txBody>
      </p:sp>
    </p:spTree>
    <p:extLst>
      <p:ext uri="{BB962C8B-B14F-4D97-AF65-F5344CB8AC3E}">
        <p14:creationId xmlns:p14="http://schemas.microsoft.com/office/powerpoint/2010/main" val="424310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891E-6 2.77421E-6 L 3.61891E-6 0.00041 C 0.01107 0.01741 -0.00259 0.00103 0.01292 0.01223 C 0.0144 0.01285 0.01551 0.01306 0.01624 0.0141 C 0.01735 0.01513 0.01772 0.01638 0.0192 0.017 C 0.02178 0.01845 0.02769 0.01928 0.02769 0.02011 C 0.03212 0.01907 0.03692 0.02011 0.04025 0.01804 C 0.04025 0.01845 0.04394 0.01078 0.04431 0.00891 L 0.04689 0.00622 C 0.04579 0.00456 0.04726 0.00207 0.04431 0.00124 C 0.03138 -0.00125 0.01735 2.77421E-6 0.00369 0.00124 C 0.00037 0.00352 0.00037 0.00041 3.61891E-6 2.77421E-6 Z " pathEditMode="relative" rAng="0" ptsTypes="AAAAAAAAA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6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</TotalTime>
  <Words>27</Words>
  <Application>Microsoft Office PowerPoint</Application>
  <PresentationFormat>Personalizado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Romantic</vt:lpstr>
      <vt:lpstr>Calibri</vt:lpstr>
      <vt:lpstr>Matilda </vt:lpstr>
      <vt:lpstr>BaaBookHmkBold</vt:lpstr>
      <vt:lpstr>Arial</vt:lpstr>
      <vt:lpstr>Calibri Light</vt:lpstr>
      <vt:lpstr>Tema de Office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Minnie Gold</cp:keywords>
  <cp:lastModifiedBy>MEGAIDEA</cp:lastModifiedBy>
  <cp:revision>18</cp:revision>
  <dcterms:created xsi:type="dcterms:W3CDTF">2018-05-25T01:03:36Z</dcterms:created>
  <dcterms:modified xsi:type="dcterms:W3CDTF">2023-03-30T15:49:22Z</dcterms:modified>
</cp:coreProperties>
</file>