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</p:sldIdLst>
  <p:sldSz cx="5400675" cy="3600450"/>
  <p:notesSz cx="6858000" cy="9144000"/>
  <p:embeddedFontLst>
    <p:embeddedFont>
      <p:font typeface="Comic Sans MS" panose="030F0702030302020204" pitchFamily="66" charset="0"/>
      <p:regular r:id="rId4"/>
      <p:bold r:id="rId5"/>
      <p:italic r:id="rId6"/>
      <p:boldItalic r:id="rId7"/>
    </p:embeddedFont>
    <p:embeddedFont>
      <p:font typeface="Matilda " panose="02000606020000020004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s-PE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 userDrawn="1">
          <p15:clr>
            <a:srgbClr val="A4A3A4"/>
          </p15:clr>
        </p15:guide>
        <p15:guide id="2" pos="17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742" y="1218"/>
      </p:cViewPr>
      <p:guideLst>
        <p:guide orient="horz" pos="1134"/>
        <p:guide pos="17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1"/>
            <a:ext cx="4590574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070"/>
            <a:ext cx="4050506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75E-DCD1-415D-98DC-CA76AB8E4744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88C0-41D7-4BF4-844B-179A1881E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663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75E-DCD1-415D-98DC-CA76AB8E4744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88C0-41D7-4BF4-844B-179A1881E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254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191691"/>
            <a:ext cx="1164521" cy="305121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191691"/>
            <a:ext cx="3426053" cy="305121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75E-DCD1-415D-98DC-CA76AB8E4744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88C0-41D7-4BF4-844B-179A1881E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355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75E-DCD1-415D-98DC-CA76AB8E4744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88C0-41D7-4BF4-844B-179A1881E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214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897613"/>
            <a:ext cx="465808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409469"/>
            <a:ext cx="465808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/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75E-DCD1-415D-98DC-CA76AB8E4744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88C0-41D7-4BF4-844B-179A1881E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359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958453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958453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75E-DCD1-415D-98DC-CA76AB8E4744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88C0-41D7-4BF4-844B-179A1881E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800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91691"/>
            <a:ext cx="4658082" cy="6959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882610"/>
            <a:ext cx="2284738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315164"/>
            <a:ext cx="2284738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882610"/>
            <a:ext cx="2295990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315164"/>
            <a:ext cx="2295990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75E-DCD1-415D-98DC-CA76AB8E4744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88C0-41D7-4BF4-844B-179A1881E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45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75E-DCD1-415D-98DC-CA76AB8E4744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88C0-41D7-4BF4-844B-179A1881E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348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75E-DCD1-415D-98DC-CA76AB8E4744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88C0-41D7-4BF4-844B-179A1881E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396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0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518399"/>
            <a:ext cx="2734092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75E-DCD1-415D-98DC-CA76AB8E4744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88C0-41D7-4BF4-844B-179A1881E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939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0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518399"/>
            <a:ext cx="2734092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75E-DCD1-415D-98DC-CA76AB8E4744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88C0-41D7-4BF4-844B-179A1881E8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769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191691"/>
            <a:ext cx="465808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958453"/>
            <a:ext cx="465808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5A75E-DCD1-415D-98DC-CA76AB8E4744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3337084"/>
            <a:ext cx="182272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788C0-41D7-4BF4-844B-179A1881E860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791460" y="-572771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88496" y="164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79524" y="-439762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90338" y="-428332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854" y="30496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3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CuadroTexto"/>
          <p:cNvSpPr txBox="1">
            <a:spLocks noChangeArrowheads="1"/>
          </p:cNvSpPr>
          <p:nvPr/>
        </p:nvSpPr>
        <p:spPr bwMode="auto">
          <a:xfrm>
            <a:off x="5739043" y="1439608"/>
            <a:ext cx="1872208" cy="74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7146" tIns="23573" rIns="47146" bIns="23573">
            <a:spAutoFit/>
          </a:bodyPr>
          <a:lstStyle/>
          <a:p>
            <a:pPr algn="ctr"/>
            <a:r>
              <a:rPr lang="es-MX" sz="1500" b="1" dirty="0">
                <a:solidFill>
                  <a:srgbClr val="FF3399"/>
                </a:solidFill>
                <a:latin typeface="Calibri" pitchFamily="34" charset="0"/>
              </a:rPr>
              <a:t>Invitación</a:t>
            </a:r>
          </a:p>
          <a:p>
            <a:pPr algn="ctr"/>
            <a:r>
              <a:rPr lang="es-MX" sz="1000" dirty="0">
                <a:latin typeface="Calibri" pitchFamily="34" charset="0"/>
              </a:rPr>
              <a:t>*Se puede imprimir en cartulina opalina o cualquier otra cartulina compatible con tu impresora.</a:t>
            </a:r>
          </a:p>
        </p:txBody>
      </p:sp>
      <p:sp>
        <p:nvSpPr>
          <p:cNvPr id="5" name="9 CuadroTexto"/>
          <p:cNvSpPr txBox="1">
            <a:spLocks noChangeArrowheads="1"/>
          </p:cNvSpPr>
          <p:nvPr/>
        </p:nvSpPr>
        <p:spPr bwMode="auto">
          <a:xfrm rot="20559280">
            <a:off x="988446" y="1410656"/>
            <a:ext cx="169799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3000" dirty="0" err="1" smtClean="0">
                <a:solidFill>
                  <a:srgbClr val="FF6FB2"/>
                </a:solidFill>
                <a:latin typeface="Matilda " panose="02000606020000020004" pitchFamily="2" charset="0"/>
              </a:rPr>
              <a:t>Maryori</a:t>
            </a:r>
            <a:endParaRPr lang="es-MX" sz="3000" dirty="0">
              <a:solidFill>
                <a:srgbClr val="FF6FB2"/>
              </a:solidFill>
              <a:latin typeface="Matilda " panose="02000606020000020004" pitchFamily="2" charset="0"/>
            </a:endParaRPr>
          </a:p>
        </p:txBody>
      </p:sp>
      <p:sp>
        <p:nvSpPr>
          <p:cNvPr id="6" name="30 CuadroTexto"/>
          <p:cNvSpPr txBox="1">
            <a:spLocks noChangeArrowheads="1"/>
          </p:cNvSpPr>
          <p:nvPr/>
        </p:nvSpPr>
        <p:spPr bwMode="auto">
          <a:xfrm rot="20559280">
            <a:off x="1159742" y="1816323"/>
            <a:ext cx="1697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1600" b="1" dirty="0" smtClean="0">
                <a:solidFill>
                  <a:srgbClr val="DBBC49"/>
                </a:solidFill>
                <a:latin typeface="Comic Sans MS" panose="030F0702030302020204" pitchFamily="66" charset="0"/>
              </a:rPr>
              <a:t>Mis 4 Añitos</a:t>
            </a:r>
            <a:endParaRPr lang="es-MX" sz="1600" b="1" dirty="0">
              <a:solidFill>
                <a:srgbClr val="DBBC49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 rot="20609631">
            <a:off x="876278" y="2113725"/>
            <a:ext cx="2543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>
                <a:solidFill>
                  <a:srgbClr val="FF3399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Acompáñame este </a:t>
            </a:r>
            <a:r>
              <a:rPr lang="es-PE" sz="1000" b="1" dirty="0" smtClean="0">
                <a:solidFill>
                  <a:srgbClr val="FF3399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15 </a:t>
            </a:r>
            <a:r>
              <a:rPr lang="es-PE" sz="1000" b="1" dirty="0">
                <a:solidFill>
                  <a:srgbClr val="FF3399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de </a:t>
            </a:r>
            <a:r>
              <a:rPr lang="es-PE" sz="1000" b="1" dirty="0" smtClean="0">
                <a:solidFill>
                  <a:srgbClr val="FF3399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Junio </a:t>
            </a:r>
            <a:r>
              <a:rPr lang="es-PE" sz="1000" b="1" dirty="0">
                <a:solidFill>
                  <a:srgbClr val="FF3399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a las 3:00 pm en el </a:t>
            </a:r>
            <a:r>
              <a:rPr lang="es-PE" sz="1000" b="1" dirty="0" smtClean="0">
                <a:solidFill>
                  <a:srgbClr val="FF3399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Salón BOLOGNESI</a:t>
            </a:r>
            <a:endParaRPr lang="es-PE" sz="1000" b="1" dirty="0">
              <a:solidFill>
                <a:srgbClr val="FF3399"/>
              </a:solidFill>
              <a:latin typeface="Comic Sans MS" panose="030F0702030302020204" pitchFamily="66" charset="0"/>
              <a:cs typeface="Courier New" panose="02070309020205020404" pitchFamily="49" charset="0"/>
            </a:endParaRPr>
          </a:p>
          <a:p>
            <a:pPr algn="ctr"/>
            <a:r>
              <a:rPr lang="es-PE" sz="1000" b="1" dirty="0" smtClean="0">
                <a:solidFill>
                  <a:srgbClr val="FF3399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Av. Leguía </a:t>
            </a:r>
            <a:r>
              <a:rPr lang="es-PE" sz="1000" b="1" dirty="0">
                <a:solidFill>
                  <a:srgbClr val="FF3399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Esq. </a:t>
            </a:r>
            <a:r>
              <a:rPr lang="es-PE" sz="1000" b="1" dirty="0" smtClean="0">
                <a:solidFill>
                  <a:srgbClr val="FF3399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Vizquerra </a:t>
            </a:r>
            <a:r>
              <a:rPr lang="es-PE" sz="1000" b="1" dirty="0">
                <a:solidFill>
                  <a:srgbClr val="FF3399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s/n, </a:t>
            </a:r>
            <a:r>
              <a:rPr lang="es-PE" sz="1000" b="1" dirty="0" smtClean="0">
                <a:solidFill>
                  <a:srgbClr val="FF3399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Cercado Tacna</a:t>
            </a:r>
            <a:endParaRPr lang="es-PE" sz="1000" b="1" dirty="0">
              <a:solidFill>
                <a:srgbClr val="FF3399"/>
              </a:solidFill>
              <a:latin typeface="Comic Sans MS" panose="030F0702030302020204" pitchFamily="66" charset="0"/>
              <a:cs typeface="Courier New" panose="02070309020205020404" pitchFamily="49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 rot="20609631">
            <a:off x="1849367" y="2938682"/>
            <a:ext cx="122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dirty="0" smtClean="0">
                <a:solidFill>
                  <a:srgbClr val="FF3399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No faltes….!</a:t>
            </a:r>
            <a:endParaRPr lang="es-PE" sz="1100" b="1" dirty="0">
              <a:solidFill>
                <a:srgbClr val="FF3399"/>
              </a:solidFill>
              <a:latin typeface="Comic Sans MS" panose="030F0702030302020204" pitchFamily="66" charset="0"/>
              <a:cs typeface="Courier New" panose="02070309020205020404" pitchFamily="49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582829" y="2186970"/>
            <a:ext cx="218463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500" dirty="0" smtClean="0"/>
              <a:t>Visita nuestra pagina web</a:t>
            </a:r>
          </a:p>
          <a:p>
            <a:pPr algn="ctr"/>
            <a:r>
              <a:rPr lang="es-PE" sz="1500" dirty="0" smtClean="0"/>
              <a:t>Para ver mas invitaciones</a:t>
            </a:r>
          </a:p>
          <a:p>
            <a:pPr algn="ctr"/>
            <a:r>
              <a:rPr lang="es-PE" sz="1500" b="1" dirty="0" err="1" smtClean="0"/>
              <a:t>wWw.Megaidea.Net</a:t>
            </a:r>
            <a:endParaRPr lang="es-PE" sz="1500" b="1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5657998" y="548670"/>
            <a:ext cx="17761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500" dirty="0" smtClean="0"/>
              <a:t>Suscríbete a nuestro</a:t>
            </a:r>
          </a:p>
          <a:p>
            <a:pPr algn="ctr"/>
            <a:r>
              <a:rPr lang="es-PE" sz="1500" dirty="0" smtClean="0"/>
              <a:t>Canal en </a:t>
            </a:r>
            <a:r>
              <a:rPr lang="es-PE" sz="1500" dirty="0" err="1" smtClean="0"/>
              <a:t>Youtube</a:t>
            </a:r>
            <a:endParaRPr lang="es-PE" sz="1500" dirty="0" smtClean="0"/>
          </a:p>
          <a:p>
            <a:pPr algn="ctr"/>
            <a:r>
              <a:rPr lang="es-PE" sz="1500" b="1" dirty="0" smtClean="0"/>
              <a:t>Mega idea</a:t>
            </a:r>
          </a:p>
        </p:txBody>
      </p:sp>
    </p:spTree>
    <p:extLst>
      <p:ext uri="{BB962C8B-B14F-4D97-AF65-F5344CB8AC3E}">
        <p14:creationId xmlns:p14="http://schemas.microsoft.com/office/powerpoint/2010/main" val="247734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88" y="73722"/>
            <a:ext cx="3661700" cy="3384401"/>
          </a:xfrm>
          <a:prstGeom prst="rect">
            <a:avLst/>
          </a:prstGeom>
        </p:spPr>
      </p:pic>
      <p:sp>
        <p:nvSpPr>
          <p:cNvPr id="5" name="9 CuadroTexto"/>
          <p:cNvSpPr txBox="1">
            <a:spLocks noChangeArrowheads="1"/>
          </p:cNvSpPr>
          <p:nvPr/>
        </p:nvSpPr>
        <p:spPr bwMode="auto">
          <a:xfrm rot="20559280">
            <a:off x="1664191" y="1609742"/>
            <a:ext cx="169799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2700" dirty="0" err="1" smtClean="0">
                <a:solidFill>
                  <a:srgbClr val="FF6FB2"/>
                </a:solidFill>
                <a:latin typeface="Matilda " panose="02000606020000020004" pitchFamily="2" charset="0"/>
              </a:rPr>
              <a:t>Maryori</a:t>
            </a:r>
            <a:endParaRPr lang="es-MX" sz="2700" dirty="0">
              <a:solidFill>
                <a:srgbClr val="FF6FB2"/>
              </a:solidFill>
              <a:latin typeface="Matilda " panose="02000606020000020004" pitchFamily="2" charset="0"/>
            </a:endParaRPr>
          </a:p>
        </p:txBody>
      </p:sp>
      <p:sp>
        <p:nvSpPr>
          <p:cNvPr id="6" name="30 CuadroTexto"/>
          <p:cNvSpPr txBox="1">
            <a:spLocks noChangeArrowheads="1"/>
          </p:cNvSpPr>
          <p:nvPr/>
        </p:nvSpPr>
        <p:spPr bwMode="auto">
          <a:xfrm rot="20559280">
            <a:off x="1835487" y="1966437"/>
            <a:ext cx="16978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1400" b="1" dirty="0" smtClean="0">
                <a:solidFill>
                  <a:srgbClr val="DBBC49"/>
                </a:solidFill>
                <a:latin typeface="Comic Sans MS" panose="030F0702030302020204" pitchFamily="66" charset="0"/>
              </a:rPr>
              <a:t>Mis 4 Añitos</a:t>
            </a:r>
            <a:endParaRPr lang="es-MX" sz="1400" b="1" dirty="0">
              <a:solidFill>
                <a:srgbClr val="DBBC49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 rot="20609631">
            <a:off x="2003394" y="2148219"/>
            <a:ext cx="1626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rgbClr val="FF3399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Acompáñame este </a:t>
            </a:r>
            <a:r>
              <a:rPr lang="es-PE" sz="800" b="1" dirty="0" smtClean="0">
                <a:solidFill>
                  <a:srgbClr val="FF3399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15 </a:t>
            </a:r>
            <a:r>
              <a:rPr lang="es-PE" sz="800" b="1" dirty="0">
                <a:solidFill>
                  <a:srgbClr val="FF3399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de </a:t>
            </a:r>
            <a:r>
              <a:rPr lang="es-PE" sz="800" b="1" dirty="0" smtClean="0">
                <a:solidFill>
                  <a:srgbClr val="FF3399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Junio </a:t>
            </a:r>
            <a:r>
              <a:rPr lang="es-PE" sz="800" b="1" dirty="0">
                <a:solidFill>
                  <a:srgbClr val="FF3399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a las 3:00 pm en el </a:t>
            </a:r>
            <a:r>
              <a:rPr lang="es-PE" sz="800" b="1" dirty="0" smtClean="0">
                <a:solidFill>
                  <a:srgbClr val="FF3399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Salón BOLOGNESI</a:t>
            </a:r>
            <a:endParaRPr lang="es-PE" sz="800" b="1" dirty="0">
              <a:solidFill>
                <a:srgbClr val="FF3399"/>
              </a:solidFill>
              <a:latin typeface="Comic Sans MS" panose="030F0702030302020204" pitchFamily="66" charset="0"/>
              <a:cs typeface="Courier New" panose="02070309020205020404" pitchFamily="49" charset="0"/>
            </a:endParaRPr>
          </a:p>
          <a:p>
            <a:pPr algn="ctr"/>
            <a:r>
              <a:rPr lang="es-PE" sz="800" b="1" dirty="0" smtClean="0">
                <a:solidFill>
                  <a:srgbClr val="FF3399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Av. Leguía </a:t>
            </a:r>
            <a:r>
              <a:rPr lang="es-PE" sz="800" b="1" dirty="0">
                <a:solidFill>
                  <a:srgbClr val="FF3399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Esq. </a:t>
            </a:r>
            <a:r>
              <a:rPr lang="es-PE" sz="800" b="1" dirty="0" smtClean="0">
                <a:solidFill>
                  <a:srgbClr val="FF3399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Vizquerra </a:t>
            </a:r>
            <a:r>
              <a:rPr lang="es-PE" sz="800" b="1" dirty="0">
                <a:solidFill>
                  <a:srgbClr val="FF3399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s/n, </a:t>
            </a:r>
            <a:r>
              <a:rPr lang="es-PE" sz="800" b="1" dirty="0" smtClean="0">
                <a:solidFill>
                  <a:srgbClr val="FF3399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Cercado Tacna</a:t>
            </a:r>
            <a:endParaRPr lang="es-PE" sz="800" b="1" dirty="0">
              <a:solidFill>
                <a:srgbClr val="FF3399"/>
              </a:solidFill>
              <a:latin typeface="Comic Sans MS" panose="030F0702030302020204" pitchFamily="66" charset="0"/>
              <a:cs typeface="Courier New" panose="02070309020205020404" pitchFamily="49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 rot="20609631">
            <a:off x="2273656" y="2782475"/>
            <a:ext cx="12248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 smtClean="0">
                <a:solidFill>
                  <a:srgbClr val="FF3399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No faltes….!</a:t>
            </a:r>
            <a:endParaRPr lang="es-PE" sz="800" b="1" dirty="0">
              <a:solidFill>
                <a:srgbClr val="FF3399"/>
              </a:solidFill>
              <a:latin typeface="Comic Sans MS" panose="030F0702030302020204" pitchFamily="66" charset="0"/>
              <a:cs typeface="Courier New" panose="02070309020205020404" pitchFamily="49" charset="0"/>
            </a:endParaRPr>
          </a:p>
        </p:txBody>
      </p:sp>
      <p:sp>
        <p:nvSpPr>
          <p:cNvPr id="9" name="12 CuadroTexto"/>
          <p:cNvSpPr txBox="1">
            <a:spLocks noChangeArrowheads="1"/>
          </p:cNvSpPr>
          <p:nvPr/>
        </p:nvSpPr>
        <p:spPr bwMode="auto">
          <a:xfrm>
            <a:off x="-2176232" y="268033"/>
            <a:ext cx="1872208" cy="74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7146" tIns="23573" rIns="47146" bIns="23573">
            <a:spAutoFit/>
          </a:bodyPr>
          <a:lstStyle/>
          <a:p>
            <a:pPr algn="ctr"/>
            <a:r>
              <a:rPr lang="es-MX" sz="1500" b="1" dirty="0">
                <a:solidFill>
                  <a:srgbClr val="FF3399"/>
                </a:solidFill>
                <a:latin typeface="Calibri" pitchFamily="34" charset="0"/>
              </a:rPr>
              <a:t>Invitación</a:t>
            </a:r>
          </a:p>
          <a:p>
            <a:pPr algn="ctr"/>
            <a:r>
              <a:rPr lang="es-MX" sz="1000" dirty="0">
                <a:latin typeface="Calibri" pitchFamily="34" charset="0"/>
              </a:rPr>
              <a:t>*Se puede imprimir en cartulina opalina o cualquier otra cartulina compatible con tu impresora.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-2332446" y="1015395"/>
            <a:ext cx="218463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500" dirty="0" smtClean="0"/>
              <a:t>Visita nuestra pagina web</a:t>
            </a:r>
          </a:p>
          <a:p>
            <a:pPr algn="ctr"/>
            <a:r>
              <a:rPr lang="es-PE" sz="1500" dirty="0" smtClean="0"/>
              <a:t>Para ver mas invitaciones</a:t>
            </a:r>
          </a:p>
          <a:p>
            <a:pPr algn="ctr"/>
            <a:r>
              <a:rPr lang="es-PE" sz="1500" b="1" dirty="0" err="1" smtClean="0"/>
              <a:t>wWw.Megaidea.Net</a:t>
            </a:r>
            <a:endParaRPr lang="es-PE" sz="1500" b="1" dirty="0" smtClean="0"/>
          </a:p>
        </p:txBody>
      </p:sp>
      <p:sp>
        <p:nvSpPr>
          <p:cNvPr id="11" name="CuadroTexto 10"/>
          <p:cNvSpPr txBox="1"/>
          <p:nvPr/>
        </p:nvSpPr>
        <p:spPr>
          <a:xfrm>
            <a:off x="5724673" y="1015395"/>
            <a:ext cx="17761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500" dirty="0" smtClean="0"/>
              <a:t>Suscríbete a nuestro</a:t>
            </a:r>
          </a:p>
          <a:p>
            <a:pPr algn="ctr"/>
            <a:r>
              <a:rPr lang="es-PE" sz="1500" dirty="0" smtClean="0"/>
              <a:t>Canal en </a:t>
            </a:r>
            <a:r>
              <a:rPr lang="es-PE" sz="1500" dirty="0" err="1" smtClean="0"/>
              <a:t>Youtube</a:t>
            </a:r>
            <a:endParaRPr lang="es-PE" sz="1500" dirty="0" smtClean="0"/>
          </a:p>
          <a:p>
            <a:pPr algn="ctr"/>
            <a:r>
              <a:rPr lang="es-PE" sz="1500" b="1" dirty="0" smtClean="0"/>
              <a:t>Mega idea</a:t>
            </a:r>
          </a:p>
        </p:txBody>
      </p:sp>
    </p:spTree>
    <p:extLst>
      <p:ext uri="{BB962C8B-B14F-4D97-AF65-F5344CB8AC3E}">
        <p14:creationId xmlns:p14="http://schemas.microsoft.com/office/powerpoint/2010/main" val="374625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128</Words>
  <Application>Microsoft Office PowerPoint</Application>
  <PresentationFormat>Personalizado</PresentationFormat>
  <Paragraphs>26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Comic Sans MS</vt:lpstr>
      <vt:lpstr>Matilda </vt:lpstr>
      <vt:lpstr>Arial</vt:lpstr>
      <vt:lpstr>Calibri Light</vt:lpstr>
      <vt:lpstr>Calibri</vt:lpstr>
      <vt:lpstr>Courier New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Minnie Dorada</cp:keywords>
  <cp:lastModifiedBy>MEGAIDEA</cp:lastModifiedBy>
  <cp:revision>4</cp:revision>
  <dcterms:created xsi:type="dcterms:W3CDTF">2019-08-23T03:01:13Z</dcterms:created>
  <dcterms:modified xsi:type="dcterms:W3CDTF">2023-03-31T16:24:04Z</dcterms:modified>
</cp:coreProperties>
</file>