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7199313" cy="5040313"/>
  <p:notesSz cx="6858000" cy="9144000"/>
  <p:embeddedFontLst>
    <p:embeddedFont>
      <p:font typeface="GROBOLD" panose="02000603030000020004" pitchFamily="2" charset="0"/>
      <p:regular r:id="rId3"/>
    </p:embeddedFont>
    <p:embeddedFont>
      <p:font typeface="Arial Black" panose="020B0A04020102020204" pitchFamily="34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Komika Axis" panose="02000506000000020004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AvantGarde Md BT" panose="020B0602020202020204"/>
      <p:regular r:id="rId13"/>
      <p: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3E"/>
    <a:srgbClr val="EAAF49"/>
    <a:srgbClr val="884031"/>
    <a:srgbClr val="F72E2E"/>
    <a:srgbClr val="CC222B"/>
    <a:srgbClr val="79DFEE"/>
    <a:srgbClr val="3D1C05"/>
    <a:srgbClr val="133A5B"/>
    <a:srgbClr val="279B9E"/>
    <a:srgbClr val="020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179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2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70810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67846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58874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69688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204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gaidea.Net 19"/>
          <p:cNvSpPr txBox="1"/>
          <p:nvPr/>
        </p:nvSpPr>
        <p:spPr>
          <a:xfrm>
            <a:off x="2911957" y="185817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 smtClean="0">
                <a:solidFill>
                  <a:schemeClr val="bg1"/>
                </a:solidFill>
                <a:latin typeface="GROBOLD" panose="02000603030000020004" pitchFamily="2" charset="0"/>
              </a:rPr>
              <a:t>SABADO</a:t>
            </a:r>
            <a:endParaRPr lang="en-US" sz="2000" dirty="0">
              <a:solidFill>
                <a:schemeClr val="bg1"/>
              </a:solidFill>
              <a:latin typeface="GROBOLD" panose="02000603030000020004" pitchFamily="2" charset="0"/>
            </a:endParaRPr>
          </a:p>
        </p:txBody>
      </p:sp>
      <p:sp>
        <p:nvSpPr>
          <p:cNvPr id="23" name="Megaidea.Net 22"/>
          <p:cNvSpPr txBox="1"/>
          <p:nvPr/>
        </p:nvSpPr>
        <p:spPr>
          <a:xfrm rot="20981232">
            <a:off x="3167795" y="4045639"/>
            <a:ext cx="2146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dirty="0">
                <a:solidFill>
                  <a:srgbClr val="279B9E"/>
                </a:solidFill>
                <a:latin typeface="Arial Black" panose="020B0A04020102020204" pitchFamily="34" charset="0"/>
              </a:rPr>
              <a:t>CONFIRMAR ASISTENCIA</a:t>
            </a:r>
          </a:p>
          <a:p>
            <a:pPr algn="ctr"/>
            <a:r>
              <a:rPr lang="es-PE" sz="1100" dirty="0">
                <a:solidFill>
                  <a:srgbClr val="279B9E"/>
                </a:solidFill>
                <a:latin typeface="Arial Black" panose="020B0A04020102020204" pitchFamily="34" charset="0"/>
              </a:rPr>
              <a:t>AL: 952866806</a:t>
            </a:r>
            <a:endParaRPr lang="en-US" sz="1100" dirty="0">
              <a:solidFill>
                <a:srgbClr val="279B9E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Megaidea.Net 23"/>
          <p:cNvSpPr txBox="1"/>
          <p:nvPr/>
        </p:nvSpPr>
        <p:spPr>
          <a:xfrm>
            <a:off x="2613109" y="796402"/>
            <a:ext cx="288491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  <a:latin typeface="GROBOLD" panose="02000603030000020004" pitchFamily="2" charset="0"/>
              </a:rPr>
              <a:t>ALBERTO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5400">
                  <a:schemeClr val="tx1"/>
                </a:glow>
              </a:effectLst>
              <a:latin typeface="GROBOLD" panose="02000603030000020004" pitchFamily="2" charset="0"/>
            </a:endParaRPr>
          </a:p>
        </p:txBody>
      </p:sp>
      <p:sp>
        <p:nvSpPr>
          <p:cNvPr id="25" name="Megaidea.Net 24"/>
          <p:cNvSpPr txBox="1"/>
          <p:nvPr/>
        </p:nvSpPr>
        <p:spPr>
          <a:xfrm rot="21277768">
            <a:off x="5487093" y="1258170"/>
            <a:ext cx="12779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solidFill>
                  <a:srgbClr val="3D1C05"/>
                </a:solidFill>
                <a:latin typeface="Komika Axis" panose="02000506000000020004" pitchFamily="2" charset="0"/>
              </a:rPr>
              <a:t>Cumple</a:t>
            </a:r>
            <a:endParaRPr lang="en-US" sz="2100" dirty="0">
              <a:solidFill>
                <a:srgbClr val="3D1C05"/>
              </a:solidFill>
              <a:latin typeface="Komika Axis" panose="02000506000000020004" pitchFamily="2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3261770" y="2762647"/>
            <a:ext cx="16113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solidFill>
                  <a:srgbClr val="9C9E3E"/>
                </a:solidFill>
                <a:latin typeface="GROBOLD" panose="02000603030000020004" pitchFamily="2" charset="0"/>
              </a:rPr>
              <a:t>HORA: 5:00 PM</a:t>
            </a:r>
            <a:endParaRPr lang="en-US" sz="1500" dirty="0">
              <a:solidFill>
                <a:srgbClr val="9C9E3E"/>
              </a:solidFill>
              <a:latin typeface="GROBOLD" panose="02000603030000020004" pitchFamily="2" charset="0"/>
            </a:endParaRPr>
          </a:p>
        </p:txBody>
      </p:sp>
      <p:sp>
        <p:nvSpPr>
          <p:cNvPr id="22" name="Megaidea.Net 21"/>
          <p:cNvSpPr txBox="1"/>
          <p:nvPr/>
        </p:nvSpPr>
        <p:spPr>
          <a:xfrm>
            <a:off x="3146566" y="3233556"/>
            <a:ext cx="248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FFC000"/>
                </a:solidFill>
                <a:latin typeface="BaaBookHmkBold" panose="00000400000000000000" pitchFamily="2" charset="0"/>
              </a:rPr>
              <a:t>EN CALLE </a:t>
            </a:r>
            <a:r>
              <a:rPr lang="es-PE" sz="1200" dirty="0">
                <a:solidFill>
                  <a:srgbClr val="FFC000"/>
                </a:solidFill>
                <a:latin typeface="BaaBookHmkBold" panose="00000400000000000000" pitchFamily="2" charset="0"/>
              </a:rPr>
              <a:t>LUIS </a:t>
            </a:r>
            <a:r>
              <a:rPr lang="es-PE" sz="1200" dirty="0" smtClean="0">
                <a:solidFill>
                  <a:srgbClr val="FFC000"/>
                </a:solidFill>
                <a:latin typeface="BaaBookHmkBold" panose="00000400000000000000" pitchFamily="2" charset="0"/>
              </a:rPr>
              <a:t>VALCARCEL A-17 CERCA </a:t>
            </a:r>
            <a:r>
              <a:rPr lang="es-PE" sz="1200" dirty="0">
                <a:solidFill>
                  <a:srgbClr val="FFC000"/>
                </a:solidFill>
                <a:latin typeface="BaaBookHmkBold" panose="00000400000000000000" pitchFamily="2" charset="0"/>
              </a:rPr>
              <a:t>AL MERCADO</a:t>
            </a:r>
          </a:p>
          <a:p>
            <a:pPr algn="ctr"/>
            <a:r>
              <a:rPr lang="es-PE" sz="1200" dirty="0">
                <a:solidFill>
                  <a:srgbClr val="FFC000"/>
                </a:solidFill>
                <a:latin typeface="BaaBookHmkBold" panose="00000400000000000000" pitchFamily="2" charset="0"/>
              </a:rPr>
              <a:t>LA UNION</a:t>
            </a:r>
            <a:endParaRPr lang="en-US" sz="1200" dirty="0">
              <a:solidFill>
                <a:srgbClr val="FFC000"/>
              </a:solidFill>
              <a:latin typeface="BaaBookHmkBold" panose="00000400000000000000" pitchFamily="2" charset="0"/>
            </a:endParaRPr>
          </a:p>
        </p:txBody>
      </p:sp>
      <p:sp>
        <p:nvSpPr>
          <p:cNvPr id="15" name="Megaidea.Net 14"/>
          <p:cNvSpPr txBox="1"/>
          <p:nvPr/>
        </p:nvSpPr>
        <p:spPr>
          <a:xfrm>
            <a:off x="5628142" y="4725214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solidFill>
                  <a:schemeClr val="bg1"/>
                </a:solidFill>
                <a:effectLst>
                  <a:glow rad="127000">
                    <a:srgbClr val="133A5B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n-US" sz="1200" b="1" dirty="0">
              <a:solidFill>
                <a:schemeClr val="bg1"/>
              </a:solidFill>
              <a:effectLst>
                <a:glow rad="127000">
                  <a:srgbClr val="133A5B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11" name="Megaidea.Net 24"/>
          <p:cNvSpPr txBox="1"/>
          <p:nvPr/>
        </p:nvSpPr>
        <p:spPr>
          <a:xfrm rot="21277768">
            <a:off x="5892911" y="1538161"/>
            <a:ext cx="5774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3D1C05"/>
                </a:solidFill>
                <a:latin typeface="Komika Axis" panose="02000506000000020004" pitchFamily="2" charset="0"/>
              </a:rPr>
              <a:t>6</a:t>
            </a:r>
            <a:endParaRPr lang="en-US" sz="5000" dirty="0">
              <a:solidFill>
                <a:srgbClr val="3D1C05"/>
              </a:solidFill>
              <a:latin typeface="Komika Axis" panose="02000506000000020004" pitchFamily="2" charset="0"/>
            </a:endParaRPr>
          </a:p>
        </p:txBody>
      </p:sp>
      <p:sp>
        <p:nvSpPr>
          <p:cNvPr id="12" name="Megaidea.Net 19"/>
          <p:cNvSpPr txBox="1"/>
          <p:nvPr/>
        </p:nvSpPr>
        <p:spPr>
          <a:xfrm>
            <a:off x="2859719" y="2235359"/>
            <a:ext cx="1356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solidFill>
                  <a:srgbClr val="F72E2E"/>
                </a:solidFill>
                <a:latin typeface="GROBOLD" panose="02000603030000020004" pitchFamily="2" charset="0"/>
              </a:rPr>
              <a:t>NOVIEMBRE</a:t>
            </a:r>
            <a:endParaRPr lang="en-US" sz="1500" dirty="0">
              <a:solidFill>
                <a:srgbClr val="F72E2E"/>
              </a:solidFill>
              <a:latin typeface="GROBOLD" panose="02000603030000020004" pitchFamily="2" charset="0"/>
            </a:endParaRPr>
          </a:p>
        </p:txBody>
      </p:sp>
      <p:sp>
        <p:nvSpPr>
          <p:cNvPr id="16" name="Megaidea.Net 19"/>
          <p:cNvSpPr txBox="1"/>
          <p:nvPr/>
        </p:nvSpPr>
        <p:spPr>
          <a:xfrm>
            <a:off x="4173395" y="1907762"/>
            <a:ext cx="902333" cy="70440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2000" b="1" dirty="0" smtClean="0">
                <a:solidFill>
                  <a:srgbClr val="79DFEE"/>
                </a:solidFill>
                <a:latin typeface="GROBOLD" panose="02000603030000020004" pitchFamily="2" charset="0"/>
              </a:rPr>
              <a:t>30</a:t>
            </a:r>
            <a:endParaRPr lang="en-US" sz="2000" b="1" dirty="0">
              <a:solidFill>
                <a:srgbClr val="79DFEE"/>
              </a:solidFill>
              <a:latin typeface="GROBOLD" panose="02000603030000020004" pitchFamily="2" charset="0"/>
            </a:endParaRPr>
          </a:p>
        </p:txBody>
      </p:sp>
      <p:sp>
        <p:nvSpPr>
          <p:cNvPr id="17" name="Megaidea.Net 21"/>
          <p:cNvSpPr txBox="1"/>
          <p:nvPr/>
        </p:nvSpPr>
        <p:spPr>
          <a:xfrm>
            <a:off x="2594152" y="2711654"/>
            <a:ext cx="2884911" cy="457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………………………………………………………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27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GROBOLD</vt:lpstr>
      <vt:lpstr>Arial Black</vt:lpstr>
      <vt:lpstr>Calibri</vt:lpstr>
      <vt:lpstr>Komika Axis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Minions</cp:keywords>
  <cp:lastModifiedBy>MEGAIDEA</cp:lastModifiedBy>
  <cp:revision>20</cp:revision>
  <dcterms:created xsi:type="dcterms:W3CDTF">2019-11-07T22:58:58Z</dcterms:created>
  <dcterms:modified xsi:type="dcterms:W3CDTF">2023-03-30T16:07:56Z</dcterms:modified>
</cp:coreProperties>
</file>