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obster-Bonifiesta.com" panose="02000506000000020003" pitchFamily="50" charset="0"/>
      <p:regular r:id="rId7"/>
    </p:embeddedFont>
    <p:embeddedFont>
      <p:font typeface="Porky's" panose="00000700000000000000" pitchFamily="2" charset="0"/>
      <p:bold r:id="rId8"/>
    </p:embeddedFont>
    <p:embeddedFont>
      <p:font typeface="Quincho-Bonifiesta.com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84B6"/>
    <a:srgbClr val="2CAAA7"/>
    <a:srgbClr val="E8659B"/>
    <a:srgbClr val="76780B"/>
    <a:srgbClr val="F272D7"/>
    <a:srgbClr val="ED41A7"/>
    <a:srgbClr val="E31690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4" y="1970746"/>
            <a:ext cx="4228329" cy="4903721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1219468" y="3933827"/>
            <a:ext cx="259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chemeClr val="bg1"/>
                </a:solidFill>
                <a:effectLst>
                  <a:glow rad="292100">
                    <a:srgbClr val="8E84B6"/>
                  </a:glow>
                </a:effectLst>
                <a:latin typeface="Porky's" panose="00000700000000000000" pitchFamily="2" charset="0"/>
              </a:rPr>
              <a:t>Sábado 10 de Noviembre</a:t>
            </a:r>
            <a:endParaRPr lang="es-PE" sz="3000" dirty="0">
              <a:solidFill>
                <a:schemeClr val="bg1"/>
              </a:solidFill>
              <a:effectLst>
                <a:glow rad="292100">
                  <a:srgbClr val="8E84B6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358405" y="4979605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E8659B"/>
                </a:solidFill>
                <a:effectLst>
                  <a:glow rad="1524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E8659B"/>
                </a:solidFill>
                <a:effectLst>
                  <a:glow rad="152400">
                    <a:schemeClr val="bg1"/>
                  </a:glow>
                </a:effectLst>
                <a:latin typeface="Porky's" panose="00000700000000000000" pitchFamily="2" charset="0"/>
              </a:rPr>
              <a:t>3:00 pm .</a:t>
            </a:r>
            <a:endParaRPr lang="es-PE" sz="2105" dirty="0">
              <a:solidFill>
                <a:srgbClr val="E8659B"/>
              </a:solidFill>
              <a:effectLst>
                <a:glow rad="1524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1196085" y="5415994"/>
            <a:ext cx="2839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ln w="12700">
                  <a:noFill/>
                </a:ln>
                <a:solidFill>
                  <a:srgbClr val="E8659B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</a:t>
            </a:r>
            <a:r>
              <a:rPr lang="es-PE" sz="2200" dirty="0" err="1" smtClean="0">
                <a:ln w="12700">
                  <a:noFill/>
                </a:ln>
                <a:solidFill>
                  <a:srgbClr val="E8659B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Maria</a:t>
            </a:r>
            <a:r>
              <a:rPr lang="es-PE" sz="2200" dirty="0" smtClean="0">
                <a:ln w="12700">
                  <a:noFill/>
                </a:ln>
                <a:solidFill>
                  <a:srgbClr val="E8659B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 # 10</a:t>
            </a:r>
            <a:endParaRPr lang="es-PE" sz="2200" dirty="0">
              <a:ln w="12700">
                <a:noFill/>
              </a:ln>
              <a:solidFill>
                <a:srgbClr val="E8659B"/>
              </a:solidFill>
              <a:effectLst>
                <a:glow rad="165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pic>
        <p:nvPicPr>
          <p:cNvPr id="37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85" y="4064348"/>
            <a:ext cx="733743" cy="680750"/>
          </a:xfrm>
          <a:prstGeom prst="rect">
            <a:avLst/>
          </a:prstGeom>
        </p:spPr>
      </p:pic>
      <p:pic>
        <p:nvPicPr>
          <p:cNvPr id="43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8" y="4110616"/>
            <a:ext cx="733743" cy="6807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380">
            <a:off x="270610" y="519816"/>
            <a:ext cx="1663075" cy="176774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407">
            <a:off x="3576690" y="572696"/>
            <a:ext cx="1249933" cy="16807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83" y="384194"/>
            <a:ext cx="1674338" cy="182302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72" y="5677956"/>
            <a:ext cx="1371792" cy="1341807"/>
          </a:xfrm>
          <a:prstGeom prst="rect">
            <a:avLst/>
          </a:prstGeom>
        </p:spPr>
      </p:pic>
      <p:sp>
        <p:nvSpPr>
          <p:cNvPr id="19" name="Bonifiesta.com"/>
          <p:cNvSpPr txBox="1"/>
          <p:nvPr/>
        </p:nvSpPr>
        <p:spPr>
          <a:xfrm>
            <a:off x="394326" y="3442417"/>
            <a:ext cx="4248747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chemeClr val="bg1"/>
                </a:solidFill>
                <a:effectLst>
                  <a:glow rad="292100">
                    <a:srgbClr val="E8659B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pic>
        <p:nvPicPr>
          <p:cNvPr id="27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968">
            <a:off x="656404" y="1936838"/>
            <a:ext cx="3852346" cy="1256829"/>
          </a:xfrm>
          <a:prstGeom prst="rect">
            <a:avLst/>
          </a:prstGeom>
        </p:spPr>
      </p:pic>
      <p:sp>
        <p:nvSpPr>
          <p:cNvPr id="29" name="Bonifiesta.com"/>
          <p:cNvSpPr txBox="1"/>
          <p:nvPr/>
        </p:nvSpPr>
        <p:spPr>
          <a:xfrm>
            <a:off x="983242" y="1986893"/>
            <a:ext cx="3149326" cy="86177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4800" dirty="0" err="1" smtClean="0">
                <a:solidFill>
                  <a:schemeClr val="bg1"/>
                </a:solidFill>
                <a:latin typeface="Quincho-Bonifiesta.com" pitchFamily="2" charset="0"/>
              </a:rPr>
              <a:t>Athenea</a:t>
            </a:r>
            <a:endParaRPr lang="es-PE" sz="4800" dirty="0" smtClean="0">
              <a:solidFill>
                <a:schemeClr val="bg1"/>
              </a:solidFill>
              <a:effectLst/>
              <a:latin typeface="Quincho-Bonifiesta.com" pitchFamily="2" charset="0"/>
            </a:endParaRPr>
          </a:p>
        </p:txBody>
      </p:sp>
      <p:sp>
        <p:nvSpPr>
          <p:cNvPr id="31" name="Bonifiesta.com"/>
          <p:cNvSpPr txBox="1"/>
          <p:nvPr/>
        </p:nvSpPr>
        <p:spPr>
          <a:xfrm>
            <a:off x="1219468" y="2780907"/>
            <a:ext cx="2571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487B8"/>
                </a:solidFill>
                <a:effectLst>
                  <a:glow rad="190500">
                    <a:schemeClr val="bg1"/>
                  </a:glow>
                </a:effectLst>
                <a:latin typeface="Lobster-Bonifiesta.com" panose="02000506000000020003" pitchFamily="50" charset="0"/>
              </a:rPr>
              <a:t>Mis 2 Añitos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" y="4461789"/>
            <a:ext cx="1760377" cy="2723000"/>
          </a:xfrm>
          <a:prstGeom prst="rect">
            <a:avLst/>
          </a:prstGeom>
        </p:spPr>
      </p:pic>
      <p:sp>
        <p:nvSpPr>
          <p:cNvPr id="25" name="Megaidea.net"/>
          <p:cNvSpPr txBox="1"/>
          <p:nvPr/>
        </p:nvSpPr>
        <p:spPr>
          <a:xfrm>
            <a:off x="42614" y="6772353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7030A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7030A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29" grpId="0"/>
      <p:bldP spid="29" grpId="1"/>
      <p:bldP spid="31" grpId="0"/>
      <p:bldP spid="31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1668</TotalTime>
  <Words>24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Lobster-Bonifiesta.com</vt:lpstr>
      <vt:lpstr>Porky's</vt:lpstr>
      <vt:lpstr>Arial</vt:lpstr>
      <vt:lpstr>Quincho-Bonifiesta.com</vt:lpstr>
      <vt:lpstr>Calibri Light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44 Cats</cp:keywords>
  <cp:lastModifiedBy>MEGAIDEA</cp:lastModifiedBy>
  <cp:revision>148</cp:revision>
  <dcterms:created xsi:type="dcterms:W3CDTF">2018-10-27T00:59:17Z</dcterms:created>
  <dcterms:modified xsi:type="dcterms:W3CDTF">2023-03-28T21:33:00Z</dcterms:modified>
</cp:coreProperties>
</file>