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ROBOLD Rob" panose="02000603030000020004" pitchFamily="2" charset="0"/>
      <p:regular r:id="rId7"/>
    </p:embeddedFont>
    <p:embeddedFont>
      <p:font typeface="Minecraft Rob" panose="00000400000000000000" pitchFamily="2" charset="0"/>
      <p:regular r:id="rId8"/>
    </p:embeddedFont>
    <p:embeddedFont>
      <p:font typeface="AvantGarde Md BT" panose="020B0602020202020204"/>
      <p:regular r:id="rId9"/>
      <p:italic r:id="rId10"/>
    </p:embeddedFont>
    <p:embeddedFont>
      <p:font typeface="Moda Robnei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163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325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488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651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5813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2976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138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301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D2C"/>
    <a:srgbClr val="8EC04C"/>
    <a:srgbClr val="008646"/>
    <a:srgbClr val="531C0D"/>
    <a:srgbClr val="800000"/>
    <a:srgbClr val="83613C"/>
    <a:srgbClr val="F03E24"/>
    <a:srgbClr val="017AC1"/>
    <a:srgbClr val="F9CD1C"/>
    <a:srgbClr val="02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4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2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nifiesta.com"/>
          <p:cNvSpPr txBox="1"/>
          <p:nvPr/>
        </p:nvSpPr>
        <p:spPr>
          <a:xfrm>
            <a:off x="3329564" y="6911093"/>
            <a:ext cx="1653979" cy="28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73" b="1" dirty="0" smtClean="0">
                <a:solidFill>
                  <a:schemeClr val="bg1"/>
                </a:solidFill>
                <a:effectLst>
                  <a:glow rad="127000">
                    <a:srgbClr val="4E7D2C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n-US" sz="1273" b="1" dirty="0">
              <a:solidFill>
                <a:schemeClr val="bg1"/>
              </a:solidFill>
              <a:effectLst>
                <a:glow rad="127000">
                  <a:srgbClr val="4E7D2C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24" name="Bonifiesta.com"/>
          <p:cNvSpPr txBox="1"/>
          <p:nvPr/>
        </p:nvSpPr>
        <p:spPr>
          <a:xfrm rot="173660">
            <a:off x="1276952" y="1158769"/>
            <a:ext cx="2549256" cy="70527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GROBOLD Rob" panose="02000603030000020004" pitchFamily="2" charset="0"/>
              </a:rPr>
              <a:t>MICHAEL</a:t>
            </a:r>
          </a:p>
        </p:txBody>
      </p:sp>
      <p:sp>
        <p:nvSpPr>
          <p:cNvPr id="25" name="Bonifiesta.com"/>
          <p:cNvSpPr txBox="1"/>
          <p:nvPr/>
        </p:nvSpPr>
        <p:spPr>
          <a:xfrm>
            <a:off x="1559409" y="1552879"/>
            <a:ext cx="1888659" cy="46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9" dirty="0">
                <a:solidFill>
                  <a:srgbClr val="8EC04C"/>
                </a:solidFill>
                <a:latin typeface="Minecraft Rob" panose="00000400000000000000" pitchFamily="2" charset="0"/>
              </a:rPr>
              <a:t>CUMPLE 3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1671355" y="3840516"/>
            <a:ext cx="1662635" cy="386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910" b="1" dirty="0" smtClean="0">
                <a:solidFill>
                  <a:schemeClr val="bg1"/>
                </a:solidFill>
                <a:latin typeface="Moda Robnei" pitchFamily="2" charset="0"/>
              </a:rPr>
              <a:t>Hora: 4:00 </a:t>
            </a:r>
            <a:r>
              <a:rPr lang="es-PE" sz="1910" b="1" dirty="0">
                <a:solidFill>
                  <a:schemeClr val="bg1"/>
                </a:solidFill>
                <a:latin typeface="Moda Robnei" pitchFamily="2" charset="0"/>
              </a:rPr>
              <a:t>pm</a:t>
            </a:r>
            <a:endParaRPr lang="en-US" sz="1910" b="1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 rot="21073288">
            <a:off x="1411931" y="4354610"/>
            <a:ext cx="2438098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37" dirty="0" smtClean="0">
                <a:solidFill>
                  <a:schemeClr val="bg1"/>
                </a:solidFill>
                <a:latin typeface="Moda Robnei" pitchFamily="2" charset="0"/>
              </a:rPr>
              <a:t>No faltes</a:t>
            </a:r>
            <a:r>
              <a:rPr lang="es-PE" sz="2037" dirty="0">
                <a:solidFill>
                  <a:schemeClr val="bg1"/>
                </a:solidFill>
                <a:latin typeface="Moda Robnei" pitchFamily="2" charset="0"/>
              </a:rPr>
              <a:t>..!!</a:t>
            </a:r>
            <a:endParaRPr lang="en-US" sz="2037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494224" y="2099559"/>
            <a:ext cx="2016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00" b="1" dirty="0">
                <a:solidFill>
                  <a:srgbClr val="8EC04C"/>
                </a:solidFill>
                <a:latin typeface="Moda Robnei" pitchFamily="2" charset="0"/>
              </a:rPr>
              <a:t>SÁBADO 30 </a:t>
            </a:r>
          </a:p>
          <a:p>
            <a:pPr algn="ctr"/>
            <a:r>
              <a:rPr lang="es-PE" sz="2200" b="1" dirty="0">
                <a:solidFill>
                  <a:srgbClr val="8EC04C"/>
                </a:solidFill>
                <a:latin typeface="Moda Robnei" pitchFamily="2" charset="0"/>
              </a:rPr>
              <a:t>DE NOVIEMBRE</a:t>
            </a:r>
            <a:endParaRPr lang="en-US" sz="2200" b="1" dirty="0">
              <a:solidFill>
                <a:srgbClr val="8EC04C"/>
              </a:solidFill>
              <a:latin typeface="Moda Robnei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944390" y="2901986"/>
            <a:ext cx="32030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b="1" dirty="0">
                <a:solidFill>
                  <a:schemeClr val="bg1"/>
                </a:solidFill>
                <a:latin typeface="Moda Robnei" pitchFamily="2" charset="0"/>
              </a:rPr>
              <a:t>CALLE LUIS VALCARCEL</a:t>
            </a:r>
          </a:p>
          <a:p>
            <a:pPr algn="ctr"/>
            <a:r>
              <a:rPr lang="es-PE" sz="1700" b="1" dirty="0">
                <a:solidFill>
                  <a:schemeClr val="bg1"/>
                </a:solidFill>
                <a:latin typeface="Moda Robnei" pitchFamily="2" charset="0"/>
              </a:rPr>
              <a:t>A-17 – CERCA AL MERCADO</a:t>
            </a:r>
          </a:p>
          <a:p>
            <a:pPr algn="ctr"/>
            <a:r>
              <a:rPr lang="es-PE" sz="1700" b="1" dirty="0">
                <a:solidFill>
                  <a:schemeClr val="bg1"/>
                </a:solidFill>
                <a:latin typeface="Moda Robnei" pitchFamily="2" charset="0"/>
              </a:rPr>
              <a:t>LA UNION</a:t>
            </a:r>
            <a:endParaRPr lang="en-US" sz="1700" b="1" dirty="0">
              <a:solidFill>
                <a:schemeClr val="bg1"/>
              </a:solidFill>
              <a:latin typeface="Moda Robne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0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25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GROBOLD Rob</vt:lpstr>
      <vt:lpstr>Minecraft Rob</vt:lpstr>
      <vt:lpstr>AvantGarde Md BT</vt:lpstr>
      <vt:lpstr>Arial</vt:lpstr>
      <vt:lpstr>Moda Robnei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Minecraft</cp:keywords>
  <cp:lastModifiedBy>MEGAIDEA</cp:lastModifiedBy>
  <cp:revision>25</cp:revision>
  <dcterms:created xsi:type="dcterms:W3CDTF">2019-11-07T22:58:58Z</dcterms:created>
  <dcterms:modified xsi:type="dcterms:W3CDTF">2023-03-30T14:03:06Z</dcterms:modified>
</cp:coreProperties>
</file>