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7559675" cy="5400675"/>
  <p:notesSz cx="6858000" cy="9144000"/>
  <p:embeddedFontLst>
    <p:embeddedFont>
      <p:font typeface="Minnie Boni" panose="00000400000000000000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ill Sans Ultra Bold Condensed" panose="020B0A06020104020203" pitchFamily="34" charset="0"/>
      <p:regular r:id="rId8"/>
    </p:embeddedFont>
    <p:embeddedFont>
      <p:font typeface="BaaBookHmkBold" panose="00000400000000000000" pitchFamily="2" charset="0"/>
      <p:regular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OogieBoogie" panose="00000400000000000000" pitchFamily="2" charset="0"/>
      <p:regular r:id="rId12"/>
    </p:embeddedFont>
  </p:embeddedFontLst>
  <p:defaultTextStyle>
    <a:defPPr>
      <a:defRPr lang="en-US"/>
    </a:defPPr>
    <a:lvl1pPr marL="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FBA"/>
    <a:srgbClr val="FE0000"/>
    <a:srgbClr val="F9BE2E"/>
    <a:srgbClr val="FBDB16"/>
    <a:srgbClr val="F7DD15"/>
    <a:srgbClr val="FDDD1F"/>
    <a:srgbClr val="E09950"/>
    <a:srgbClr val="EBDD48"/>
    <a:srgbClr val="37CBFF"/>
    <a:srgbClr val="E5B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81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883861"/>
            <a:ext cx="6425724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2836605"/>
            <a:ext cx="5669756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9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1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287536"/>
            <a:ext cx="1630055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7536"/>
            <a:ext cx="4795669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2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5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346420"/>
            <a:ext cx="6520220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3614203"/>
            <a:ext cx="6520220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9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87537"/>
            <a:ext cx="6520220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323916"/>
            <a:ext cx="319809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1972747"/>
            <a:ext cx="319809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323916"/>
            <a:ext cx="3213847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1972747"/>
            <a:ext cx="3213847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4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6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9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777598"/>
            <a:ext cx="3827085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777598"/>
            <a:ext cx="3827085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5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287537"/>
            <a:ext cx="6520220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1437680"/>
            <a:ext cx="6520220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5005627"/>
            <a:ext cx="255139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75585" y="33346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72621" y="622527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63649" y="166355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74463" y="177785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5979" y="3655802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2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gaidea.Net 4"/>
          <p:cNvSpPr txBox="1"/>
          <p:nvPr/>
        </p:nvSpPr>
        <p:spPr>
          <a:xfrm>
            <a:off x="110301" y="909163"/>
            <a:ext cx="3437159" cy="9387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500" dirty="0">
                <a:ln w="57150" cap="sq" cmpd="sng">
                  <a:noFill/>
                  <a:prstDash val="solid"/>
                  <a:round/>
                </a:ln>
                <a:solidFill>
                  <a:srgbClr val="060FBA"/>
                </a:solidFill>
                <a:effectLst>
                  <a:glow rad="127000">
                    <a:schemeClr val="bg1"/>
                  </a:glow>
                </a:effectLst>
                <a:latin typeface="Minnie Boni" panose="00000400000000000000" pitchFamily="2" charset="0"/>
              </a:rPr>
              <a:t>MIGUEL</a:t>
            </a:r>
          </a:p>
        </p:txBody>
      </p:sp>
      <p:sp>
        <p:nvSpPr>
          <p:cNvPr id="6" name="Megaidea.Net 5"/>
          <p:cNvSpPr txBox="1"/>
          <p:nvPr/>
        </p:nvSpPr>
        <p:spPr>
          <a:xfrm>
            <a:off x="756790" y="1834437"/>
            <a:ext cx="1414170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000" dirty="0" err="1" smtClean="0">
                <a:solidFill>
                  <a:srgbClr val="FDDD1F"/>
                </a:solidFill>
                <a:effectLst>
                  <a:glow rad="127000">
                    <a:schemeClr val="bg1"/>
                  </a:glow>
                </a:effectLst>
                <a:latin typeface="Gill Sans Ultra Bold Condensed" panose="020B0A06020104020203" pitchFamily="34" charset="0"/>
              </a:rPr>
              <a:t>Cumple</a:t>
            </a:r>
            <a:endParaRPr lang="en-US" sz="3000" dirty="0">
              <a:solidFill>
                <a:srgbClr val="FDDD1F"/>
              </a:solidFill>
              <a:effectLst>
                <a:glow rad="127000">
                  <a:schemeClr val="bg1"/>
                </a:glo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8" name="Megaidea.Net 7"/>
          <p:cNvSpPr txBox="1"/>
          <p:nvPr/>
        </p:nvSpPr>
        <p:spPr>
          <a:xfrm>
            <a:off x="83820" y="2599907"/>
            <a:ext cx="31898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>
                <a:solidFill>
                  <a:schemeClr val="bg1"/>
                </a:solidFill>
                <a:latin typeface="BaaBookHmkBold" panose="00000400000000000000" pitchFamily="2" charset="0"/>
              </a:rPr>
              <a:t>Sábado</a:t>
            </a:r>
            <a:r>
              <a:rPr lang="en-US" sz="2100" dirty="0">
                <a:solidFill>
                  <a:schemeClr val="bg1"/>
                </a:solidFill>
                <a:latin typeface="BaaBookHmkBold" panose="00000400000000000000" pitchFamily="2" charset="0"/>
              </a:rPr>
              <a:t> 22 de </a:t>
            </a:r>
            <a:r>
              <a:rPr lang="en-US" sz="2100" dirty="0" err="1">
                <a:solidFill>
                  <a:schemeClr val="bg1"/>
                </a:solidFill>
                <a:latin typeface="BaaBookHmkBold" panose="00000400000000000000" pitchFamily="2" charset="0"/>
              </a:rPr>
              <a:t>Diciembre</a:t>
            </a:r>
            <a:endParaRPr lang="en-US" sz="2100" dirty="0">
              <a:solidFill>
                <a:schemeClr val="bg1"/>
              </a:solidFill>
              <a:latin typeface="BaaBookHmkBold" panose="00000400000000000000" pitchFamily="2" charset="0"/>
            </a:endParaRPr>
          </a:p>
          <a:p>
            <a:pPr algn="ctr"/>
            <a:r>
              <a:rPr lang="en-US" sz="1700" dirty="0">
                <a:solidFill>
                  <a:schemeClr val="bg1"/>
                </a:solidFill>
                <a:latin typeface="BaaBookHmkBold" panose="00000400000000000000" pitchFamily="2" charset="0"/>
              </a:rPr>
              <a:t>A </a:t>
            </a:r>
            <a:r>
              <a:rPr lang="en-US" sz="1700" dirty="0" err="1">
                <a:solidFill>
                  <a:schemeClr val="bg1"/>
                </a:solidFill>
                <a:latin typeface="BaaBookHmkBold" panose="00000400000000000000" pitchFamily="2" charset="0"/>
              </a:rPr>
              <a:t>las</a:t>
            </a:r>
            <a:r>
              <a:rPr lang="en-US" sz="1700" dirty="0">
                <a:solidFill>
                  <a:schemeClr val="bg1"/>
                </a:solidFill>
                <a:latin typeface="BaaBookHmkBold" panose="00000400000000000000" pitchFamily="2" charset="0"/>
              </a:rPr>
              <a:t> 5:00 pm.</a:t>
            </a:r>
          </a:p>
        </p:txBody>
      </p:sp>
      <p:sp>
        <p:nvSpPr>
          <p:cNvPr id="11" name="Megaidea.Net 10"/>
          <p:cNvSpPr txBox="1"/>
          <p:nvPr/>
        </p:nvSpPr>
        <p:spPr>
          <a:xfrm>
            <a:off x="264287" y="3340515"/>
            <a:ext cx="2620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7DD15"/>
                </a:solidFill>
                <a:latin typeface="BaaBookHmkBold" panose="00000400000000000000" pitchFamily="2" charset="0"/>
              </a:rPr>
              <a:t>En </a:t>
            </a:r>
            <a:r>
              <a:rPr lang="en-US" sz="1600" dirty="0" err="1">
                <a:solidFill>
                  <a:srgbClr val="F7DD15"/>
                </a:solidFill>
                <a:latin typeface="BaaBookHmkBold" panose="00000400000000000000" pitchFamily="2" charset="0"/>
              </a:rPr>
              <a:t>Calle</a:t>
            </a:r>
            <a:r>
              <a:rPr lang="en-US" sz="1600" dirty="0">
                <a:solidFill>
                  <a:srgbClr val="F7DD15"/>
                </a:solidFill>
                <a:latin typeface="BaaBookHmkBold" panose="00000400000000000000" pitchFamily="2" charset="0"/>
              </a:rPr>
              <a:t> Luis </a:t>
            </a:r>
            <a:r>
              <a:rPr lang="en-US" sz="1600" dirty="0" err="1">
                <a:solidFill>
                  <a:srgbClr val="F7DD15"/>
                </a:solidFill>
                <a:latin typeface="BaaBookHmkBold" panose="00000400000000000000" pitchFamily="2" charset="0"/>
              </a:rPr>
              <a:t>Valcarcell</a:t>
            </a:r>
            <a:endParaRPr lang="en-US" sz="1600" dirty="0">
              <a:solidFill>
                <a:srgbClr val="F7DD15"/>
              </a:solidFill>
              <a:latin typeface="BaaBookHmkBold" panose="00000400000000000000" pitchFamily="2" charset="0"/>
            </a:endParaRPr>
          </a:p>
          <a:p>
            <a:pPr algn="ctr"/>
            <a:r>
              <a:rPr lang="es-PE" sz="1600" dirty="0">
                <a:solidFill>
                  <a:srgbClr val="F7DD15"/>
                </a:solidFill>
                <a:latin typeface="BaaBookHmkBold" panose="00000400000000000000" pitchFamily="2" charset="0"/>
              </a:rPr>
              <a:t>A – 11 Distrito Gregorio</a:t>
            </a:r>
          </a:p>
          <a:p>
            <a:pPr algn="ctr"/>
            <a:r>
              <a:rPr lang="es-PE" sz="1600" dirty="0" err="1">
                <a:solidFill>
                  <a:srgbClr val="F7DD15"/>
                </a:solidFill>
                <a:latin typeface="BaaBookHmkBold" panose="00000400000000000000" pitchFamily="2" charset="0"/>
              </a:rPr>
              <a:t>Albarracin</a:t>
            </a:r>
            <a:r>
              <a:rPr lang="es-PE" sz="1600" dirty="0">
                <a:solidFill>
                  <a:srgbClr val="F7DD15"/>
                </a:solidFill>
                <a:latin typeface="BaaBookHmkBold" panose="00000400000000000000" pitchFamily="2" charset="0"/>
              </a:rPr>
              <a:t>.</a:t>
            </a:r>
            <a:endParaRPr lang="en-US" sz="1600" dirty="0">
              <a:solidFill>
                <a:srgbClr val="F7DD15"/>
              </a:solidFill>
              <a:latin typeface="BaaBookHmkBold" panose="00000400000000000000" pitchFamily="2" charset="0"/>
            </a:endParaRPr>
          </a:p>
        </p:txBody>
      </p:sp>
      <p:sp>
        <p:nvSpPr>
          <p:cNvPr id="12" name="Megaidea.Net 11"/>
          <p:cNvSpPr txBox="1"/>
          <p:nvPr/>
        </p:nvSpPr>
        <p:spPr>
          <a:xfrm>
            <a:off x="3860071" y="4580136"/>
            <a:ext cx="233589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>
                <a:solidFill>
                  <a:srgbClr val="FFFF00"/>
                </a:solidFill>
                <a:effectLst>
                  <a:glow rad="114300">
                    <a:schemeClr val="tx1">
                      <a:alpha val="99000"/>
                    </a:schemeClr>
                  </a:glow>
                </a:effectLst>
                <a:latin typeface="Minnie Boni" panose="00000400000000000000" pitchFamily="2" charset="0"/>
              </a:rPr>
              <a:t>No </a:t>
            </a:r>
            <a:r>
              <a:rPr lang="en-US" sz="2500" dirty="0" err="1" smtClean="0">
                <a:solidFill>
                  <a:srgbClr val="FFFF00"/>
                </a:solidFill>
                <a:effectLst>
                  <a:glow rad="114300">
                    <a:schemeClr val="tx1">
                      <a:alpha val="99000"/>
                    </a:schemeClr>
                  </a:glow>
                </a:effectLst>
                <a:latin typeface="Minnie Boni" panose="00000400000000000000" pitchFamily="2" charset="0"/>
              </a:rPr>
              <a:t>faltes</a:t>
            </a:r>
            <a:r>
              <a:rPr lang="en-US" sz="2500" dirty="0" smtClean="0">
                <a:solidFill>
                  <a:srgbClr val="FFFF00"/>
                </a:solidFill>
                <a:effectLst>
                  <a:glow rad="114300">
                    <a:schemeClr val="tx1">
                      <a:alpha val="99000"/>
                    </a:schemeClr>
                  </a:glow>
                </a:effectLst>
                <a:latin typeface="Minnie Boni" panose="00000400000000000000" pitchFamily="2" charset="0"/>
              </a:rPr>
              <a:t>..!!!</a:t>
            </a:r>
            <a:endParaRPr lang="en-US" sz="2500" dirty="0">
              <a:solidFill>
                <a:srgbClr val="FFFF00"/>
              </a:solidFill>
              <a:effectLst>
                <a:glow rad="114300">
                  <a:schemeClr val="tx1">
                    <a:alpha val="99000"/>
                  </a:schemeClr>
                </a:glow>
              </a:effectLst>
              <a:latin typeface="Minnie Boni" panose="00000400000000000000" pitchFamily="2" charset="0"/>
            </a:endParaRPr>
          </a:p>
        </p:txBody>
      </p:sp>
      <p:sp>
        <p:nvSpPr>
          <p:cNvPr id="13" name="Megaidea.Net 12"/>
          <p:cNvSpPr txBox="1"/>
          <p:nvPr/>
        </p:nvSpPr>
        <p:spPr>
          <a:xfrm>
            <a:off x="20320" y="5057190"/>
            <a:ext cx="1683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  <p:sp>
        <p:nvSpPr>
          <p:cNvPr id="9" name="Megaidea.Net 5"/>
          <p:cNvSpPr txBox="1"/>
          <p:nvPr/>
        </p:nvSpPr>
        <p:spPr>
          <a:xfrm>
            <a:off x="2237182" y="1662211"/>
            <a:ext cx="574196" cy="113877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800" dirty="0" smtClean="0">
                <a:gradFill flip="none" rotWithShape="1">
                  <a:gsLst>
                    <a:gs pos="0">
                      <a:srgbClr val="FFFF00"/>
                    </a:gs>
                    <a:gs pos="88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27000">
                    <a:schemeClr val="bg1"/>
                  </a:glow>
                </a:effectLst>
                <a:latin typeface="OogieBoogie" panose="00000400000000000000" pitchFamily="2" charset="0"/>
              </a:rPr>
              <a:t>5</a:t>
            </a:r>
            <a:endParaRPr lang="en-US" sz="6800" dirty="0">
              <a:gradFill flip="none" rotWithShape="1">
                <a:gsLst>
                  <a:gs pos="0">
                    <a:srgbClr val="FFFF00"/>
                  </a:gs>
                  <a:gs pos="88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127000">
                  <a:schemeClr val="bg1"/>
                </a:glow>
              </a:effectLst>
              <a:latin typeface="OogieBoogie" panose="00000400000000000000" pitchFamily="2" charset="0"/>
            </a:endParaRPr>
          </a:p>
        </p:txBody>
      </p:sp>
      <p:pic>
        <p:nvPicPr>
          <p:cNvPr id="2" name="www.megaidea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82" y="75584"/>
            <a:ext cx="2163685" cy="112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85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27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Minnie Boni</vt:lpstr>
      <vt:lpstr>Calibri</vt:lpstr>
      <vt:lpstr>Gill Sans Ultra Bold Condensed</vt:lpstr>
      <vt:lpstr>BaaBookHmkBold</vt:lpstr>
      <vt:lpstr>Arial</vt:lpstr>
      <vt:lpstr>Calibri Light</vt:lpstr>
      <vt:lpstr>OogieBoogie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Mickey Sobre Ruedas</cp:keywords>
  <cp:lastModifiedBy>MEGAIDEA</cp:lastModifiedBy>
  <cp:revision>14</cp:revision>
  <dcterms:created xsi:type="dcterms:W3CDTF">2019-10-31T20:04:10Z</dcterms:created>
  <dcterms:modified xsi:type="dcterms:W3CDTF">2023-03-30T16:52:56Z</dcterms:modified>
</cp:coreProperties>
</file>