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4319588" cy="6119813"/>
  <p:notesSz cx="6858000" cy="9144000"/>
  <p:embeddedFontLst>
    <p:embeddedFont>
      <p:font typeface="Glowworm" panose="020F0804020102020204" pitchFamily="34" charset="0"/>
      <p:regular r:id="rId3"/>
    </p:embeddedFont>
    <p:embeddedFont>
      <p:font typeface="Gretoon02-Rob" pitchFamily="2" charset="0"/>
      <p:regular r:id="rId4"/>
    </p:embeddedFont>
    <p:embeddedFont>
      <p:font typeface="Mongolian Baiti" panose="03000500000000000000" pitchFamily="66" charset="0"/>
      <p:regular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Walt Disney Rob" panose="03080602000000000000" pitchFamily="66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1pPr>
    <a:lvl2pPr marL="250546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2pPr>
    <a:lvl3pPr marL="501091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3pPr>
    <a:lvl4pPr marL="751637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4pPr>
    <a:lvl5pPr marL="1002182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5pPr>
    <a:lvl6pPr marL="1252728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6pPr>
    <a:lvl7pPr marL="1503274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7pPr>
    <a:lvl8pPr marL="1753819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8pPr>
    <a:lvl9pPr marL="2004365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CC0"/>
    <a:srgbClr val="A563EB"/>
    <a:srgbClr val="8F3BBF"/>
    <a:srgbClr val="0AA8AB"/>
    <a:srgbClr val="38B199"/>
    <a:srgbClr val="5BC9BC"/>
    <a:srgbClr val="5CDDBF"/>
    <a:srgbClr val="FD7ABC"/>
    <a:srgbClr val="905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501" autoAdjust="0"/>
  </p:normalViewPr>
  <p:slideViewPr>
    <p:cSldViewPr snapToGrid="0">
      <p:cViewPr varScale="1">
        <p:scale>
          <a:sx n="98" d="100"/>
          <a:sy n="98" d="100"/>
        </p:scale>
        <p:origin x="27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001553"/>
            <a:ext cx="3671650" cy="2130602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214319"/>
            <a:ext cx="3239691" cy="1477538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5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25823"/>
            <a:ext cx="931411" cy="518625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25823"/>
            <a:ext cx="2740239" cy="51862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525705"/>
            <a:ext cx="3725645" cy="2545672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095460"/>
            <a:ext cx="3725645" cy="133870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25825"/>
            <a:ext cx="3725645" cy="1182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500205"/>
            <a:ext cx="1827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235432"/>
            <a:ext cx="1827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500205"/>
            <a:ext cx="1836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235432"/>
            <a:ext cx="1836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881141"/>
            <a:ext cx="2186791" cy="4349034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881141"/>
            <a:ext cx="2186791" cy="4349034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25825"/>
            <a:ext cx="3725645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629117"/>
            <a:ext cx="3725645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5672162"/>
            <a:ext cx="1457861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14105" y="482483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11141" y="1071664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02169" y="615492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12983" y="626922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4499" y="4104939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2000" r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9" y="1622998"/>
            <a:ext cx="3798315" cy="4496815"/>
          </a:xfrm>
          <a:prstGeom prst="rect">
            <a:avLst/>
          </a:prstGeom>
        </p:spPr>
      </p:pic>
      <p:sp>
        <p:nvSpPr>
          <p:cNvPr id="17" name="Bonifiesta.com"/>
          <p:cNvSpPr txBox="1"/>
          <p:nvPr/>
        </p:nvSpPr>
        <p:spPr>
          <a:xfrm>
            <a:off x="481317" y="3749199"/>
            <a:ext cx="322876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Glowworm" panose="020F0804020102020204" pitchFamily="34" charset="0"/>
              </a:rPr>
              <a:t>Sábado</a:t>
            </a:r>
            <a:r>
              <a:rPr lang="en-US" sz="2300" dirty="0" smtClean="0">
                <a:solidFill>
                  <a:srgbClr val="FF0000"/>
                </a:solidFill>
                <a:latin typeface="Glowworm" panose="020F0804020102020204" pitchFamily="34" charset="0"/>
              </a:rPr>
              <a:t> 15 de </a:t>
            </a:r>
            <a:r>
              <a:rPr lang="en-US" sz="2300" dirty="0" err="1" smtClean="0">
                <a:solidFill>
                  <a:srgbClr val="FF0000"/>
                </a:solidFill>
                <a:latin typeface="Glowworm" panose="020F0804020102020204" pitchFamily="34" charset="0"/>
              </a:rPr>
              <a:t>Junio</a:t>
            </a:r>
            <a:endParaRPr lang="en-US" sz="2300" dirty="0">
              <a:solidFill>
                <a:srgbClr val="FF0000"/>
              </a:solidFill>
              <a:latin typeface="Glowworm" panose="020F0804020102020204" pitchFamily="34" charset="0"/>
            </a:endParaRPr>
          </a:p>
        </p:txBody>
      </p:sp>
      <p:sp>
        <p:nvSpPr>
          <p:cNvPr id="18" name="Bonifiesta.com"/>
          <p:cNvSpPr txBox="1"/>
          <p:nvPr/>
        </p:nvSpPr>
        <p:spPr>
          <a:xfrm>
            <a:off x="805028" y="4122648"/>
            <a:ext cx="26615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 smtClean="0">
                <a:solidFill>
                  <a:srgbClr val="FF0000"/>
                </a:solidFill>
                <a:latin typeface="Glowworm" panose="020F0804020102020204" pitchFamily="34" charset="0"/>
              </a:rPr>
              <a:t>Hora</a:t>
            </a:r>
            <a:r>
              <a:rPr lang="en-US" sz="1900" dirty="0" smtClean="0">
                <a:solidFill>
                  <a:srgbClr val="FF0000"/>
                </a:solidFill>
                <a:latin typeface="Glowworm" panose="020F0804020102020204" pitchFamily="34" charset="0"/>
              </a:rPr>
              <a:t>: 5:00 pm.</a:t>
            </a:r>
            <a:endParaRPr lang="en-US" sz="1900" dirty="0">
              <a:solidFill>
                <a:srgbClr val="FF0000"/>
              </a:solidFill>
              <a:latin typeface="Glowworm" panose="020F0804020102020204" pitchFamily="34" charset="0"/>
            </a:endParaRPr>
          </a:p>
        </p:txBody>
      </p:sp>
      <p:sp>
        <p:nvSpPr>
          <p:cNvPr id="19" name="Bonifiesta.com"/>
          <p:cNvSpPr txBox="1"/>
          <p:nvPr/>
        </p:nvSpPr>
        <p:spPr>
          <a:xfrm>
            <a:off x="681629" y="4546859"/>
            <a:ext cx="25590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700" dirty="0" smtClean="0">
                <a:latin typeface="Glowworm" panose="020F0804020102020204" pitchFamily="34" charset="0"/>
              </a:rPr>
              <a:t>En </a:t>
            </a:r>
            <a:r>
              <a:rPr lang="es-PE" sz="1700" dirty="0">
                <a:latin typeface="Glowworm" panose="020F0804020102020204" pitchFamily="34" charset="0"/>
              </a:rPr>
              <a:t>Urb. Los </a:t>
            </a:r>
            <a:r>
              <a:rPr lang="es-PE" sz="1700" dirty="0" smtClean="0">
                <a:latin typeface="Glowworm" panose="020F0804020102020204" pitchFamily="34" charset="0"/>
              </a:rPr>
              <a:t>Pinos</a:t>
            </a:r>
          </a:p>
          <a:p>
            <a:pPr algn="ctr"/>
            <a:r>
              <a:rPr lang="es-PE" sz="1700" dirty="0" smtClean="0">
                <a:latin typeface="Glowworm" panose="020F0804020102020204" pitchFamily="34" charset="0"/>
              </a:rPr>
              <a:t> </a:t>
            </a:r>
            <a:r>
              <a:rPr lang="es-PE" sz="1700" dirty="0">
                <a:latin typeface="Glowworm" panose="020F0804020102020204" pitchFamily="34" charset="0"/>
              </a:rPr>
              <a:t>MZ D </a:t>
            </a:r>
            <a:r>
              <a:rPr lang="es-PE" sz="1700" dirty="0" err="1">
                <a:latin typeface="Glowworm" panose="020F0804020102020204" pitchFamily="34" charset="0"/>
              </a:rPr>
              <a:t>Lt</a:t>
            </a:r>
            <a:r>
              <a:rPr lang="es-PE" sz="1700" dirty="0">
                <a:latin typeface="Glowworm" panose="020F0804020102020204" pitchFamily="34" charset="0"/>
              </a:rPr>
              <a:t>. 8</a:t>
            </a:r>
            <a:endParaRPr lang="es-PE" sz="1700" dirty="0" smtClean="0">
              <a:latin typeface="Glowworm" panose="020F0804020102020204" pitchFamily="34" charset="0"/>
            </a:endParaRPr>
          </a:p>
        </p:txBody>
      </p:sp>
      <p:sp>
        <p:nvSpPr>
          <p:cNvPr id="22" name="Bonifiesta.com"/>
          <p:cNvSpPr txBox="1"/>
          <p:nvPr/>
        </p:nvSpPr>
        <p:spPr>
          <a:xfrm>
            <a:off x="1265813" y="5229345"/>
            <a:ext cx="165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FF0000"/>
                </a:solidFill>
                <a:latin typeface="Glowworm" panose="020F0804020102020204" pitchFamily="34" charset="0"/>
              </a:rPr>
              <a:t>No faltes..!!</a:t>
            </a:r>
            <a:endParaRPr lang="en-US" sz="2000" dirty="0">
              <a:solidFill>
                <a:srgbClr val="FF0000"/>
              </a:solidFill>
              <a:latin typeface="Glowworm" panose="020F0804020102020204" pitchFamily="34" charset="0"/>
            </a:endParaRPr>
          </a:p>
        </p:txBody>
      </p:sp>
      <p:sp>
        <p:nvSpPr>
          <p:cNvPr id="24" name="Bonifiesta.com"/>
          <p:cNvSpPr txBox="1"/>
          <p:nvPr/>
        </p:nvSpPr>
        <p:spPr>
          <a:xfrm>
            <a:off x="764902" y="3214171"/>
            <a:ext cx="26615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err="1" smtClean="0">
                <a:latin typeface="Glowworm" panose="020F0804020102020204" pitchFamily="34" charset="0"/>
              </a:rPr>
              <a:t>Te</a:t>
            </a:r>
            <a:r>
              <a:rPr lang="en-US" sz="1700" dirty="0" smtClean="0">
                <a:latin typeface="Glowworm" panose="020F0804020102020204" pitchFamily="34" charset="0"/>
              </a:rPr>
              <a:t> invite a mi fiesta de </a:t>
            </a:r>
            <a:r>
              <a:rPr lang="en-US" sz="1700" dirty="0" err="1" smtClean="0">
                <a:latin typeface="Glowworm" panose="020F0804020102020204" pitchFamily="34" charset="0"/>
              </a:rPr>
              <a:t>cumpleaños</a:t>
            </a:r>
            <a:endParaRPr lang="en-US" sz="1700" dirty="0">
              <a:latin typeface="Glowworm" panose="020F0804020102020204" pitchFamily="34" charset="0"/>
            </a:endParaRPr>
          </a:p>
        </p:txBody>
      </p:sp>
      <p:pic>
        <p:nvPicPr>
          <p:cNvPr id="11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9" y="43629"/>
            <a:ext cx="1333134" cy="2420445"/>
          </a:xfrm>
          <a:prstGeom prst="rect">
            <a:avLst/>
          </a:prstGeom>
        </p:spPr>
      </p:pic>
      <p:pic>
        <p:nvPicPr>
          <p:cNvPr id="14" name="Bonifiesta.com" descr="https://www.megaidea.net/wp-content/uploads/2017/12/MickeyMouse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2" y="4144004"/>
            <a:ext cx="1117793" cy="192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46" y="35539"/>
            <a:ext cx="1836898" cy="2308270"/>
          </a:xfrm>
          <a:prstGeom prst="rect">
            <a:avLst/>
          </a:prstGeom>
        </p:spPr>
      </p:pic>
      <p:pic>
        <p:nvPicPr>
          <p:cNvPr id="23" name="Bonifiesta.com" descr="https://www.megaidea.net/wp-content/uploads/2017/12/mickey-orej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53" y="1012214"/>
            <a:ext cx="2149239" cy="186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Bonifiesta.com"/>
          <p:cNvSpPr txBox="1"/>
          <p:nvPr/>
        </p:nvSpPr>
        <p:spPr>
          <a:xfrm>
            <a:off x="1262873" y="1696945"/>
            <a:ext cx="1823882" cy="81560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4700" dirty="0" smtClean="0">
                <a:solidFill>
                  <a:schemeClr val="bg1"/>
                </a:solidFill>
                <a:effectLst/>
                <a:latin typeface="Walt Disney Rob" panose="03080602000000000000" pitchFamily="66" charset="0"/>
              </a:rPr>
              <a:t>Mateo</a:t>
            </a:r>
          </a:p>
        </p:txBody>
      </p:sp>
      <p:sp>
        <p:nvSpPr>
          <p:cNvPr id="29" name="Bonifiesta.com"/>
          <p:cNvSpPr txBox="1"/>
          <p:nvPr/>
        </p:nvSpPr>
        <p:spPr>
          <a:xfrm>
            <a:off x="1036229" y="2824940"/>
            <a:ext cx="2164374" cy="3231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1500" dirty="0" err="1" smtClean="0">
                <a:effectLst>
                  <a:glow rad="190500">
                    <a:schemeClr val="bg1"/>
                  </a:glow>
                </a:effectLst>
                <a:latin typeface="Gretoon02-Rob" pitchFamily="2" charset="0"/>
                <a:cs typeface="Mongolian Baiti" panose="03000500000000000000" pitchFamily="66" charset="0"/>
              </a:rPr>
              <a:t>Mi</a:t>
            </a:r>
            <a:r>
              <a:rPr lang="en-US" sz="1500" dirty="0" smtClean="0">
                <a:effectLst>
                  <a:glow rad="190500">
                    <a:schemeClr val="bg1"/>
                  </a:glow>
                </a:effectLst>
                <a:latin typeface="Gretoon02-Rob" pitchFamily="2" charset="0"/>
                <a:cs typeface="Mongolian Baiti" panose="03000500000000000000" pitchFamily="66" charset="0"/>
              </a:rPr>
              <a:t> Primer </a:t>
            </a:r>
            <a:r>
              <a:rPr lang="en-US" sz="1500" dirty="0" err="1" smtClean="0">
                <a:effectLst>
                  <a:glow rad="190500">
                    <a:schemeClr val="bg1"/>
                  </a:glow>
                </a:effectLst>
                <a:latin typeface="Gretoon02-Rob" pitchFamily="2" charset="0"/>
                <a:cs typeface="Mongolian Baiti" panose="03000500000000000000" pitchFamily="66" charset="0"/>
              </a:rPr>
              <a:t>Añito</a:t>
            </a:r>
            <a:endParaRPr lang="en-US" sz="1500" dirty="0">
              <a:effectLst>
                <a:glow rad="190500">
                  <a:schemeClr val="bg1"/>
                </a:glow>
              </a:effectLst>
              <a:latin typeface="Gretoon02-Rob" pitchFamily="2" charset="0"/>
              <a:cs typeface="Mongolian Baiti" panose="03000500000000000000" pitchFamily="66" charset="0"/>
            </a:endParaRPr>
          </a:p>
        </p:txBody>
      </p:sp>
      <p:pic>
        <p:nvPicPr>
          <p:cNvPr id="1026" name="Bonifiesta.com" descr="https://bonifiesta.com/wp-content/uploads/2020/07/mickey-mouse2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663">
            <a:off x="2953477" y="4197643"/>
            <a:ext cx="1449251" cy="188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egaidea.net"/>
          <p:cNvSpPr txBox="1"/>
          <p:nvPr/>
        </p:nvSpPr>
        <p:spPr>
          <a:xfrm>
            <a:off x="-416493" y="5756737"/>
            <a:ext cx="5030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ED3237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200" b="1" dirty="0">
              <a:solidFill>
                <a:srgbClr val="ED3237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9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43146E-7 2.66883E-6 L -6.43146E-7 -0.07218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</TotalTime>
  <Words>35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Glowworm</vt:lpstr>
      <vt:lpstr>Gretoon02-Rob</vt:lpstr>
      <vt:lpstr>Arial</vt:lpstr>
      <vt:lpstr>Mongolian Baiti</vt:lpstr>
      <vt:lpstr>Calibri Light</vt:lpstr>
      <vt:lpstr>Walt Disney Rob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www.bonifiesta.com</dc:title>
  <dc:creator>Bonifiesta.com</dc:creator>
  <cp:keywords>Mickey Mouse</cp:keywords>
  <cp:lastModifiedBy>MEGAIDEA</cp:lastModifiedBy>
  <cp:revision>28</cp:revision>
  <dcterms:created xsi:type="dcterms:W3CDTF">2019-11-13T16:45:46Z</dcterms:created>
  <dcterms:modified xsi:type="dcterms:W3CDTF">2023-03-29T02:30:09Z</dcterms:modified>
</cp:coreProperties>
</file>