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AvantGarde Md BT" panose="020B0602020202020204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aBookHmkBold" panose="00000400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ogieBoogie" panose="00000400000000000000" pitchFamily="2" charset="0"/>
      <p:regular r:id="rId12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688"/>
    <a:srgbClr val="291473"/>
    <a:srgbClr val="85BF2D"/>
    <a:srgbClr val="E67817"/>
    <a:srgbClr val="2A92BF"/>
    <a:srgbClr val="0881B4"/>
    <a:srgbClr val="0000FF"/>
    <a:srgbClr val="0478B1"/>
    <a:srgbClr val="00813B"/>
    <a:srgbClr val="025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177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" y="-26445"/>
            <a:ext cx="3600450" cy="5429154"/>
          </a:xfrm>
          <a:prstGeom prst="rect">
            <a:avLst/>
          </a:prstGeom>
        </p:spPr>
      </p:pic>
      <p:sp>
        <p:nvSpPr>
          <p:cNvPr id="6" name="Megaidea.net"/>
          <p:cNvSpPr txBox="1"/>
          <p:nvPr/>
        </p:nvSpPr>
        <p:spPr>
          <a:xfrm>
            <a:off x="574335" y="2017124"/>
            <a:ext cx="2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291473"/>
                </a:solidFill>
                <a:latin typeface="OogieBoogie" panose="00000400000000000000" pitchFamily="2" charset="0"/>
              </a:rPr>
              <a:t>Alexander</a:t>
            </a:r>
            <a:endParaRPr lang="en-US" sz="3200" dirty="0">
              <a:solidFill>
                <a:srgbClr val="291473"/>
              </a:solidFill>
              <a:latin typeface="OogieBoogie" panose="00000400000000000000" pitchFamily="2" charset="0"/>
            </a:endParaRPr>
          </a:p>
        </p:txBody>
      </p:sp>
      <p:sp>
        <p:nvSpPr>
          <p:cNvPr id="8" name="By Robnei"/>
          <p:cNvSpPr txBox="1"/>
          <p:nvPr/>
        </p:nvSpPr>
        <p:spPr>
          <a:xfrm>
            <a:off x="824749" y="2492777"/>
            <a:ext cx="191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291473"/>
                </a:solidFill>
                <a:latin typeface="OogieBoogie" panose="00000400000000000000" pitchFamily="2" charset="0"/>
              </a:rPr>
              <a:t>Cumple 3 Años</a:t>
            </a:r>
            <a:endParaRPr lang="en-US" sz="1800" dirty="0">
              <a:solidFill>
                <a:srgbClr val="291473"/>
              </a:solidFill>
              <a:latin typeface="OogieBoogie" panose="00000400000000000000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635295" y="983162"/>
            <a:ext cx="2311851" cy="307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1200" dirty="0">
                <a:solidFill>
                  <a:srgbClr val="291473"/>
                </a:solidFill>
                <a:latin typeface="BaaBookHmkBold" panose="00000400000000000000" pitchFamily="2" charset="0"/>
              </a:rPr>
              <a:t>Te </a:t>
            </a:r>
            <a:r>
              <a:rPr lang="es-PE" sz="1200" dirty="0" smtClean="0">
                <a:solidFill>
                  <a:srgbClr val="291473"/>
                </a:solidFill>
                <a:latin typeface="BaaBookHmkBold" panose="00000400000000000000" pitchFamily="2" charset="0"/>
              </a:rPr>
              <a:t>invitamos a mi cumpleaños</a:t>
            </a:r>
          </a:p>
        </p:txBody>
      </p:sp>
      <p:sp>
        <p:nvSpPr>
          <p:cNvPr id="12" name="Megaidea.net"/>
          <p:cNvSpPr txBox="1"/>
          <p:nvPr/>
        </p:nvSpPr>
        <p:spPr>
          <a:xfrm>
            <a:off x="899567" y="2895908"/>
            <a:ext cx="168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b="1" dirty="0" smtClean="0">
                <a:solidFill>
                  <a:srgbClr val="291473"/>
                </a:solidFill>
                <a:latin typeface="BaaBookHmkBold" panose="00000400000000000000" pitchFamily="2" charset="0"/>
              </a:rPr>
              <a:t>SÁBADO 30</a:t>
            </a:r>
          </a:p>
          <a:p>
            <a:pPr algn="ctr"/>
            <a:r>
              <a:rPr lang="es-PE" sz="1800" b="1" dirty="0" smtClean="0">
                <a:solidFill>
                  <a:srgbClr val="291473"/>
                </a:solidFill>
                <a:latin typeface="BaaBookHmkBold" panose="00000400000000000000" pitchFamily="2" charset="0"/>
              </a:rPr>
              <a:t>DE NOVIEMBRE</a:t>
            </a:r>
          </a:p>
        </p:txBody>
      </p:sp>
      <p:sp>
        <p:nvSpPr>
          <p:cNvPr id="15" name="Megaidea.net"/>
          <p:cNvSpPr txBox="1"/>
          <p:nvPr/>
        </p:nvSpPr>
        <p:spPr>
          <a:xfrm>
            <a:off x="1028547" y="3555934"/>
            <a:ext cx="1430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291473"/>
                </a:solidFill>
                <a:latin typeface="BaaBookHmkBold" panose="00000400000000000000" pitchFamily="2" charset="0"/>
              </a:rPr>
              <a:t>En Calle Luis</a:t>
            </a:r>
          </a:p>
          <a:p>
            <a:pPr algn="ctr"/>
            <a:r>
              <a:rPr lang="es-PE" sz="1400" dirty="0" err="1" smtClean="0">
                <a:solidFill>
                  <a:srgbClr val="291473"/>
                </a:solidFill>
                <a:latin typeface="BaaBookHmkBold" panose="00000400000000000000" pitchFamily="2" charset="0"/>
              </a:rPr>
              <a:t>Valcarcell</a:t>
            </a:r>
            <a:r>
              <a:rPr lang="es-PE" sz="1400" dirty="0" smtClean="0">
                <a:solidFill>
                  <a:srgbClr val="291473"/>
                </a:solidFill>
                <a:latin typeface="BaaBookHmkBold" panose="00000400000000000000" pitchFamily="2" charset="0"/>
              </a:rPr>
              <a:t> A-11</a:t>
            </a:r>
          </a:p>
          <a:p>
            <a:pPr algn="ctr"/>
            <a:r>
              <a:rPr lang="es-PE" sz="1400" dirty="0" smtClean="0">
                <a:solidFill>
                  <a:srgbClr val="291473"/>
                </a:solidFill>
                <a:latin typeface="BaaBookHmkBold" panose="00000400000000000000" pitchFamily="2" charset="0"/>
              </a:rPr>
              <a:t>A Las 5:30 pm.</a:t>
            </a:r>
          </a:p>
        </p:txBody>
      </p:sp>
      <p:sp>
        <p:nvSpPr>
          <p:cNvPr id="16" name="Megaidea.net"/>
          <p:cNvSpPr txBox="1"/>
          <p:nvPr/>
        </p:nvSpPr>
        <p:spPr>
          <a:xfrm>
            <a:off x="9525" y="5156488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291473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3" name="Megaidea.net"/>
          <p:cNvSpPr txBox="1"/>
          <p:nvPr/>
        </p:nvSpPr>
        <p:spPr>
          <a:xfrm rot="21178640">
            <a:off x="1076057" y="4316746"/>
            <a:ext cx="143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291473"/>
                </a:solidFill>
                <a:latin typeface="BaaBookHmkBold" panose="00000400000000000000" pitchFamily="2" charset="0"/>
              </a:rPr>
              <a:t>No faltes..!!</a:t>
            </a:r>
          </a:p>
        </p:txBody>
      </p:sp>
      <p:pic>
        <p:nvPicPr>
          <p:cNvPr id="2" name="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91" y="1133690"/>
            <a:ext cx="1056728" cy="931258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5" y="4600635"/>
            <a:ext cx="2549508" cy="618221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23" y="3465963"/>
            <a:ext cx="1307962" cy="18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27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AvantGarde Md BT</vt:lpstr>
      <vt:lpstr>Calibri</vt:lpstr>
      <vt:lpstr>BaaBookHmkBold</vt:lpstr>
      <vt:lpstr>Arial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Mickey Rey</cp:keywords>
  <cp:lastModifiedBy>MEGAIDEA</cp:lastModifiedBy>
  <cp:revision>20</cp:revision>
  <dcterms:created xsi:type="dcterms:W3CDTF">2019-11-21T20:21:28Z</dcterms:created>
  <dcterms:modified xsi:type="dcterms:W3CDTF">2023-05-24T00:18:47Z</dcterms:modified>
</cp:coreProperties>
</file>