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600450" cy="5400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Aardvark Cafe" panose="000004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PE"/>
    </a:defPPr>
    <a:lvl1pPr marL="0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1pPr>
    <a:lvl2pPr marL="245471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2pPr>
    <a:lvl3pPr marL="490941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3pPr>
    <a:lvl4pPr marL="736412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4pPr>
    <a:lvl5pPr marL="981883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5pPr>
    <a:lvl6pPr marL="1227353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6pPr>
    <a:lvl7pPr marL="1472824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7pPr>
    <a:lvl8pPr marL="1718295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8pPr>
    <a:lvl9pPr marL="1963765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00" d="100"/>
          <a:sy n="100" d="100"/>
        </p:scale>
        <p:origin x="30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363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21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11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52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5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433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30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090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7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969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12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69017" y="1539101"/>
            <a:ext cx="2027166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4500" b="1" dirty="0">
                <a:ln/>
                <a:solidFill>
                  <a:schemeClr val="accent4"/>
                </a:solidFill>
                <a:effectLst>
                  <a:glow rad="101600">
                    <a:schemeClr val="tx1"/>
                  </a:glow>
                </a:effectLst>
                <a:latin typeface="Aardvark Cafe" panose="00000400000000000000" pitchFamily="2" charset="0"/>
              </a:rPr>
              <a:t>Manuel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7734" y="2249811"/>
            <a:ext cx="179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ardvark Cafe" panose="00000400000000000000" pitchFamily="2" charset="0"/>
              </a:rPr>
              <a:t>Cumple 4 Años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8173" y="2640175"/>
            <a:ext cx="2098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Día: Sábado 15 de Junio</a:t>
            </a:r>
          </a:p>
          <a:p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Hora: 4:00 pm.</a:t>
            </a:r>
          </a:p>
          <a:p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Lugar: Calle Luis </a:t>
            </a:r>
            <a:r>
              <a:rPr lang="es-PE" sz="1400" dirty="0" err="1">
                <a:solidFill>
                  <a:schemeClr val="bg1"/>
                </a:solidFill>
                <a:latin typeface="Aardvark Cafe" panose="00000400000000000000" pitchFamily="2" charset="0"/>
              </a:rPr>
              <a:t>Valcarcel</a:t>
            </a:r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 11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90635" y="3513238"/>
            <a:ext cx="127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rgbClr val="FF0000"/>
                </a:solidFill>
                <a:latin typeface="Aardvark Cafe" panose="00000400000000000000" pitchFamily="2" charset="0"/>
              </a:rPr>
              <a:t>No Faltes..!!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150951" y="514972"/>
            <a:ext cx="1422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solidFill>
                  <a:srgbClr val="FF0000"/>
                </a:solidFill>
                <a:latin typeface="Aardvark Cafe" panose="00000400000000000000" pitchFamily="2" charset="0"/>
              </a:rPr>
              <a:t>Te invito a mi</a:t>
            </a:r>
          </a:p>
          <a:p>
            <a:pPr algn="ctr"/>
            <a:r>
              <a:rPr lang="es-PE" sz="2000" dirty="0">
                <a:solidFill>
                  <a:srgbClr val="FF0000"/>
                </a:solidFill>
                <a:latin typeface="Aardvark Cafe" panose="00000400000000000000" pitchFamily="2" charset="0"/>
              </a:rPr>
              <a:t>Cumpleaños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289" y="5053175"/>
            <a:ext cx="17398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00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9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30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Aardvark Cafe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Mickey</cp:keywords>
  <cp:lastModifiedBy>MEGAIDEA</cp:lastModifiedBy>
  <cp:revision>7</cp:revision>
  <dcterms:created xsi:type="dcterms:W3CDTF">2019-01-24T10:49:05Z</dcterms:created>
  <dcterms:modified xsi:type="dcterms:W3CDTF">2023-03-31T16:42:43Z</dcterms:modified>
</cp:coreProperties>
</file>