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4319588" cy="6119813"/>
  <p:notesSz cx="6858000" cy="9144000"/>
  <p:embeddedFontLst>
    <p:embeddedFont>
      <p:font typeface="BaaBookHmkBold" panose="00000400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obby Robnei" pitchFamily="2" charset="0"/>
      <p:regular r:id="rId8"/>
    </p:embeddedFont>
    <p:embeddedFont>
      <p:font typeface="OogieBoogie" panose="00000400000000000000" pitchFamily="2" charset="0"/>
      <p:regular r:id="rId9"/>
    </p:embeddedFont>
    <p:embeddedFont>
      <p:font typeface="Porky's" panose="00000700000000000000" pitchFamily="2" charset="0"/>
      <p:bold r:id="rId10"/>
    </p:embeddedFont>
    <p:embeddedFont>
      <p:font typeface="Mongolian Baiti" panose="03000500000000000000" pitchFamily="66" charset="0"/>
      <p:regular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DD"/>
    <a:srgbClr val="923CC0"/>
    <a:srgbClr val="A563EB"/>
    <a:srgbClr val="8F3BBF"/>
    <a:srgbClr val="0AA8AB"/>
    <a:srgbClr val="38B199"/>
    <a:srgbClr val="5BC9BC"/>
    <a:srgbClr val="5CDDBF"/>
    <a:srgbClr val="FD7ABC"/>
    <a:srgbClr val="905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98" d="100"/>
          <a:sy n="98" d="100"/>
        </p:scale>
        <p:origin x="27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04869" y="177683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01905" y="766864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92933" y="310692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03747" y="322122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5263" y="3800139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4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0" y="935255"/>
            <a:ext cx="3611887" cy="5020066"/>
          </a:xfrm>
          <a:prstGeom prst="rect">
            <a:avLst/>
          </a:prstGeom>
        </p:spPr>
      </p:pic>
      <p:sp>
        <p:nvSpPr>
          <p:cNvPr id="31" name="Bonifiesta.com"/>
          <p:cNvSpPr txBox="1"/>
          <p:nvPr/>
        </p:nvSpPr>
        <p:spPr>
          <a:xfrm>
            <a:off x="904180" y="955861"/>
            <a:ext cx="254263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OogieBoogie" panose="00000400000000000000" pitchFamily="2" charset="0"/>
                <a:cs typeface="Mongolian Baiti" panose="03000500000000000000" pitchFamily="66" charset="0"/>
              </a:rPr>
              <a:t>MATEO</a:t>
            </a:r>
            <a:endParaRPr lang="en-US" sz="4800" dirty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OogieBoogie" panose="000004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4" name="Bonifiesta.com"/>
          <p:cNvSpPr txBox="1"/>
          <p:nvPr/>
        </p:nvSpPr>
        <p:spPr>
          <a:xfrm>
            <a:off x="983310" y="2070321"/>
            <a:ext cx="2331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>
                <a:solidFill>
                  <a:srgbClr val="00B0F0"/>
                </a:solidFill>
                <a:latin typeface="Hobby Robnei" pitchFamily="2" charset="0"/>
              </a:rPr>
              <a:t>Te invito a celebrar</a:t>
            </a:r>
          </a:p>
          <a:p>
            <a:pPr algn="ctr"/>
            <a:r>
              <a:rPr lang="es-PE" sz="2000" b="1" dirty="0">
                <a:solidFill>
                  <a:srgbClr val="00B0F0"/>
                </a:solidFill>
                <a:latin typeface="Hobby Robnei" pitchFamily="2" charset="0"/>
              </a:rPr>
              <a:t>mi cumpleaños</a:t>
            </a:r>
          </a:p>
        </p:txBody>
      </p:sp>
      <p:sp>
        <p:nvSpPr>
          <p:cNvPr id="18" name="Bonifiesta.com"/>
          <p:cNvSpPr txBox="1"/>
          <p:nvPr/>
        </p:nvSpPr>
        <p:spPr>
          <a:xfrm>
            <a:off x="1001137" y="2692392"/>
            <a:ext cx="2348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>
                <a:solidFill>
                  <a:srgbClr val="00B0F0"/>
                </a:solidFill>
                <a:latin typeface="BaaBookHmkBold" panose="00000400000000000000" pitchFamily="2" charset="0"/>
              </a:rPr>
              <a:t>Sábado </a:t>
            </a:r>
            <a:r>
              <a:rPr lang="es-PE" sz="2000" b="1" dirty="0" smtClean="0">
                <a:solidFill>
                  <a:srgbClr val="00B0F0"/>
                </a:solidFill>
                <a:latin typeface="BaaBookHmkBold" panose="00000400000000000000" pitchFamily="2" charset="0"/>
              </a:rPr>
              <a:t>30 </a:t>
            </a:r>
            <a:r>
              <a:rPr lang="es-PE" sz="2000" b="1" dirty="0">
                <a:solidFill>
                  <a:srgbClr val="00B0F0"/>
                </a:solidFill>
                <a:latin typeface="BaaBookHmkBold" panose="00000400000000000000" pitchFamily="2" charset="0"/>
              </a:rPr>
              <a:t>de Marzo</a:t>
            </a:r>
          </a:p>
        </p:txBody>
      </p:sp>
      <p:sp>
        <p:nvSpPr>
          <p:cNvPr id="19" name="Bonifiesta.com"/>
          <p:cNvSpPr txBox="1"/>
          <p:nvPr/>
        </p:nvSpPr>
        <p:spPr>
          <a:xfrm>
            <a:off x="888221" y="3082958"/>
            <a:ext cx="26388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smtClean="0">
                <a:solidFill>
                  <a:srgbClr val="00B0F0"/>
                </a:solidFill>
                <a:latin typeface="BaaBookHmkBold" panose="00000400000000000000" pitchFamily="2" charset="0"/>
              </a:rPr>
              <a:t>Hora: 4:30 pm.</a:t>
            </a:r>
          </a:p>
          <a:p>
            <a:pPr algn="ctr"/>
            <a:r>
              <a:rPr lang="es-PE" sz="1600" smtClean="0">
                <a:solidFill>
                  <a:srgbClr val="00B0F0"/>
                </a:solidFill>
                <a:latin typeface="BaaBookHmkBold" panose="00000400000000000000" pitchFamily="2" charset="0"/>
              </a:rPr>
              <a:t>Lugar: Jr. 24 de Junio # 118 </a:t>
            </a:r>
          </a:p>
          <a:p>
            <a:pPr algn="ctr"/>
            <a:r>
              <a:rPr lang="es-PE" sz="1600" smtClean="0">
                <a:solidFill>
                  <a:srgbClr val="00B0F0"/>
                </a:solidFill>
                <a:latin typeface="BaaBookHmkBold" panose="00000400000000000000" pitchFamily="2" charset="0"/>
              </a:rPr>
              <a:t>Urb. Jorge chavez </a:t>
            </a:r>
          </a:p>
          <a:p>
            <a:pPr algn="ctr"/>
            <a:r>
              <a:rPr lang="es-PE" sz="1600" smtClean="0">
                <a:solidFill>
                  <a:srgbClr val="00B0F0"/>
                </a:solidFill>
                <a:latin typeface="BaaBookHmkBold" panose="00000400000000000000" pitchFamily="2" charset="0"/>
              </a:rPr>
              <a:t>Rectificaciones Pilco</a:t>
            </a:r>
            <a:endParaRPr lang="es-PE" sz="1600" dirty="0">
              <a:solidFill>
                <a:srgbClr val="00B0F0"/>
              </a:solidFill>
              <a:latin typeface="BaaBookHmkBold" panose="00000400000000000000" pitchFamily="2" charset="0"/>
            </a:endParaRPr>
          </a:p>
        </p:txBody>
      </p:sp>
      <p:sp>
        <p:nvSpPr>
          <p:cNvPr id="22" name="Bonifiesta.com"/>
          <p:cNvSpPr txBox="1"/>
          <p:nvPr/>
        </p:nvSpPr>
        <p:spPr>
          <a:xfrm rot="20535752">
            <a:off x="1357119" y="4732305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00B0F0"/>
                </a:solidFill>
                <a:latin typeface="BaaBookHmkBold" panose="00000400000000000000" pitchFamily="2" charset="0"/>
              </a:rPr>
              <a:t>No faltes…!</a:t>
            </a:r>
            <a:endParaRPr lang="es-PE" sz="2000" dirty="0">
              <a:solidFill>
                <a:srgbClr val="00B0F0"/>
              </a:solidFill>
              <a:latin typeface="BaaBookHmkBold" panose="00000400000000000000" pitchFamily="2" charset="0"/>
            </a:endParaRPr>
          </a:p>
        </p:txBody>
      </p:sp>
      <p:pic>
        <p:nvPicPr>
          <p:cNvPr id="5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13" y="3960962"/>
            <a:ext cx="1577430" cy="2121657"/>
          </a:xfrm>
          <a:prstGeom prst="rect">
            <a:avLst/>
          </a:prstGeom>
        </p:spPr>
      </p:pic>
      <p:pic>
        <p:nvPicPr>
          <p:cNvPr id="23" name="bonifiesta.com" descr="https://www.megaidea.net/wp-content/uploads/2019/11/mickey-baby-meg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4" y="3886934"/>
            <a:ext cx="1395367" cy="218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40" y="29338"/>
            <a:ext cx="1251885" cy="893617"/>
          </a:xfrm>
          <a:prstGeom prst="rect">
            <a:avLst/>
          </a:prstGeom>
        </p:spPr>
      </p:pic>
      <p:pic>
        <p:nvPicPr>
          <p:cNvPr id="26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629">
            <a:off x="577578" y="329810"/>
            <a:ext cx="620405" cy="597320"/>
          </a:xfrm>
          <a:prstGeom prst="rect">
            <a:avLst/>
          </a:prstGeom>
        </p:spPr>
      </p:pic>
      <p:pic>
        <p:nvPicPr>
          <p:cNvPr id="27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102">
            <a:off x="43200" y="931482"/>
            <a:ext cx="837794" cy="806620"/>
          </a:xfrm>
          <a:prstGeom prst="rect">
            <a:avLst/>
          </a:prstGeom>
        </p:spPr>
      </p:pic>
      <p:pic>
        <p:nvPicPr>
          <p:cNvPr id="28" name="bonifiesta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6884">
            <a:off x="1215020" y="35473"/>
            <a:ext cx="438711" cy="422387"/>
          </a:xfrm>
          <a:prstGeom prst="rect">
            <a:avLst/>
          </a:prstGeom>
        </p:spPr>
      </p:pic>
      <p:pic>
        <p:nvPicPr>
          <p:cNvPr id="34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371" flipH="1">
            <a:off x="3404712" y="407385"/>
            <a:ext cx="620405" cy="597320"/>
          </a:xfrm>
          <a:prstGeom prst="rect">
            <a:avLst/>
          </a:prstGeom>
        </p:spPr>
      </p:pic>
      <p:pic>
        <p:nvPicPr>
          <p:cNvPr id="35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898" flipH="1">
            <a:off x="3421360" y="1113312"/>
            <a:ext cx="837794" cy="806620"/>
          </a:xfrm>
          <a:prstGeom prst="rect">
            <a:avLst/>
          </a:prstGeom>
        </p:spPr>
      </p:pic>
      <p:pic>
        <p:nvPicPr>
          <p:cNvPr id="36" name="bonifiesta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3116" flipH="1">
            <a:off x="2984181" y="42878"/>
            <a:ext cx="438711" cy="422387"/>
          </a:xfrm>
          <a:prstGeom prst="rect">
            <a:avLst/>
          </a:prstGeom>
        </p:spPr>
      </p:pic>
      <p:sp>
        <p:nvSpPr>
          <p:cNvPr id="30" name="Bonifiesta.com"/>
          <p:cNvSpPr txBox="1"/>
          <p:nvPr/>
        </p:nvSpPr>
        <p:spPr>
          <a:xfrm>
            <a:off x="831848" y="1559853"/>
            <a:ext cx="238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80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  <a:cs typeface="Mongolian Baiti" panose="03000500000000000000" pitchFamily="66" charset="0"/>
              </a:rPr>
              <a:t>Mi Primer Añito</a:t>
            </a:r>
          </a:p>
        </p:txBody>
      </p:sp>
      <p:pic>
        <p:nvPicPr>
          <p:cNvPr id="37" name="Bonifiesta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89" y="2333526"/>
            <a:ext cx="714596" cy="1262655"/>
          </a:xfrm>
          <a:prstGeom prst="rect">
            <a:avLst/>
          </a:prstGeom>
        </p:spPr>
      </p:pic>
      <p:pic>
        <p:nvPicPr>
          <p:cNvPr id="38" name="Bonifiesta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12" y="2276732"/>
            <a:ext cx="714596" cy="1262655"/>
          </a:xfrm>
          <a:prstGeom prst="rect">
            <a:avLst/>
          </a:prstGeom>
        </p:spPr>
      </p:pic>
      <p:sp>
        <p:nvSpPr>
          <p:cNvPr id="20" name="Megaidea.net"/>
          <p:cNvSpPr txBox="1"/>
          <p:nvPr/>
        </p:nvSpPr>
        <p:spPr>
          <a:xfrm>
            <a:off x="-365989" y="5702716"/>
            <a:ext cx="5030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546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091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1637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2182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2728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03274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53819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04365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 b="1" dirty="0" smtClean="0">
                <a:solidFill>
                  <a:srgbClr val="00B0F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200" b="1" dirty="0">
              <a:solidFill>
                <a:srgbClr val="00B0F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38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BaaBookHmkBold</vt:lpstr>
      <vt:lpstr>Calibri</vt:lpstr>
      <vt:lpstr>Hobby Robnei</vt:lpstr>
      <vt:lpstr>OogieBoogie</vt:lpstr>
      <vt:lpstr>Arial</vt:lpstr>
      <vt:lpstr>Porky's</vt:lpstr>
      <vt:lpstr>Mongolian Baiti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Mickey Bebe</cp:keywords>
  <cp:lastModifiedBy>MEGAIDEA</cp:lastModifiedBy>
  <cp:revision>31</cp:revision>
  <dcterms:created xsi:type="dcterms:W3CDTF">2019-11-13T16:45:46Z</dcterms:created>
  <dcterms:modified xsi:type="dcterms:W3CDTF">2023-03-29T01:31:50Z</dcterms:modified>
</cp:coreProperties>
</file>