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319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839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956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503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519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829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92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664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11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304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057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98E5-3584-4EEC-969D-3CEFE5CDD34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01678" y="40458"/>
            <a:ext cx="10737663" cy="7446554"/>
            <a:chOff x="-101678" y="40458"/>
            <a:chExt cx="10737663" cy="7446554"/>
          </a:xfrm>
        </p:grpSpPr>
        <p:pic>
          <p:nvPicPr>
            <p:cNvPr id="5" name="Megaidea.net" descr="https://www.megaidea.net/wp-content/uploads/2019/04/Marco_Megaidea-Fucsi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73192" y="-1064401"/>
              <a:ext cx="7073966" cy="977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Megaidea.net"/>
            <p:cNvSpPr txBox="1"/>
            <p:nvPr/>
          </p:nvSpPr>
          <p:spPr>
            <a:xfrm>
              <a:off x="2635629" y="1631780"/>
              <a:ext cx="524953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6600" dirty="0" smtClean="0">
                  <a:solidFill>
                    <a:srgbClr val="E74581"/>
                  </a:solidFill>
                  <a:latin typeface="Fontdiner Rob" panose="00000400000000000000" pitchFamily="2" charset="0"/>
                </a:rPr>
                <a:t>CLAUDIA</a:t>
              </a:r>
              <a:endParaRPr lang="es-PE" sz="6600" dirty="0">
                <a:solidFill>
                  <a:srgbClr val="E74581"/>
                </a:solidFill>
                <a:latin typeface="Fontdiner Rob" panose="00000400000000000000" pitchFamily="2" charset="0"/>
              </a:endParaRPr>
            </a:p>
          </p:txBody>
        </p:sp>
        <p:sp>
          <p:nvSpPr>
            <p:cNvPr id="7" name="Megaidea.net"/>
            <p:cNvSpPr txBox="1"/>
            <p:nvPr/>
          </p:nvSpPr>
          <p:spPr>
            <a:xfrm>
              <a:off x="2865925" y="2707226"/>
              <a:ext cx="49089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5400" dirty="0" smtClean="0">
                  <a:solidFill>
                    <a:srgbClr val="C43B6C"/>
                  </a:solidFill>
                  <a:latin typeface="Glowworm Rob" panose="020F0804020102020204" pitchFamily="34" charset="0"/>
                </a:rPr>
                <a:t>Cumple </a:t>
              </a:r>
              <a:r>
                <a:rPr lang="es-PE" sz="5400" dirty="0">
                  <a:solidFill>
                    <a:srgbClr val="C43B6C"/>
                  </a:solidFill>
                  <a:latin typeface="Glowworm Rob" panose="020F0804020102020204" pitchFamily="34" charset="0"/>
                </a:rPr>
                <a:t>4</a:t>
              </a:r>
              <a:r>
                <a:rPr lang="es-PE" sz="5400" dirty="0" smtClean="0">
                  <a:solidFill>
                    <a:srgbClr val="C43B6C"/>
                  </a:solidFill>
                  <a:latin typeface="Glowworm Rob" panose="020F0804020102020204" pitchFamily="34" charset="0"/>
                </a:rPr>
                <a:t> </a:t>
              </a:r>
              <a:endParaRPr lang="es-PE" sz="5400" dirty="0">
                <a:solidFill>
                  <a:srgbClr val="C43B6C"/>
                </a:solidFill>
                <a:latin typeface="Glowworm Rob" panose="020F0804020102020204" pitchFamily="34" charset="0"/>
              </a:endParaRPr>
            </a:p>
          </p:txBody>
        </p:sp>
        <p:sp>
          <p:nvSpPr>
            <p:cNvPr id="8" name="Megaidea.net"/>
            <p:cNvSpPr txBox="1"/>
            <p:nvPr/>
          </p:nvSpPr>
          <p:spPr>
            <a:xfrm>
              <a:off x="2360276" y="4379228"/>
              <a:ext cx="6135235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500" dirty="0" smtClean="0">
                  <a:solidFill>
                    <a:srgbClr val="A062C7"/>
                  </a:solidFill>
                  <a:latin typeface="Glowworm Rob" panose="020F0804020102020204" pitchFamily="34" charset="0"/>
                </a:rPr>
                <a:t>Dia: Martes 13 de Julio</a:t>
              </a:r>
            </a:p>
            <a:p>
              <a:pPr algn="ctr"/>
              <a:r>
                <a:rPr lang="es-PE" sz="2500" dirty="0" smtClean="0">
                  <a:solidFill>
                    <a:srgbClr val="A062C7"/>
                  </a:solidFill>
                  <a:latin typeface="Glowworm Rob" panose="020F0804020102020204" pitchFamily="34" charset="0"/>
                </a:rPr>
                <a:t>Hora: </a:t>
              </a:r>
              <a:r>
                <a:rPr lang="es-PE" sz="2500" dirty="0">
                  <a:solidFill>
                    <a:srgbClr val="A062C7"/>
                  </a:solidFill>
                  <a:latin typeface="Glowworm Rob" panose="020F0804020102020204" pitchFamily="34" charset="0"/>
                </a:rPr>
                <a:t>5</a:t>
              </a:r>
              <a:r>
                <a:rPr lang="es-PE" sz="2500" dirty="0" smtClean="0">
                  <a:solidFill>
                    <a:srgbClr val="A062C7"/>
                  </a:solidFill>
                  <a:latin typeface="Glowworm Rob" panose="020F0804020102020204" pitchFamily="34" charset="0"/>
                </a:rPr>
                <a:t>:00 pm </a:t>
              </a:r>
            </a:p>
            <a:p>
              <a:pPr algn="ctr"/>
              <a:r>
                <a:rPr lang="es-PE" sz="2500" dirty="0" smtClean="0">
                  <a:solidFill>
                    <a:srgbClr val="A062C7"/>
                  </a:solidFill>
                  <a:latin typeface="Glowworm Rob" panose="020F0804020102020204" pitchFamily="34" charset="0"/>
                </a:rPr>
                <a:t>Lugar: Calle Apurimac #14</a:t>
              </a:r>
              <a:endParaRPr lang="es-PE" sz="2500" dirty="0">
                <a:solidFill>
                  <a:srgbClr val="A062C7"/>
                </a:solidFill>
                <a:latin typeface="Glowworm Rob" panose="020F0804020102020204" pitchFamily="34" charset="0"/>
              </a:endParaRPr>
            </a:p>
          </p:txBody>
        </p:sp>
        <p:sp>
          <p:nvSpPr>
            <p:cNvPr id="9" name="Megaidea.net"/>
            <p:cNvSpPr txBox="1"/>
            <p:nvPr/>
          </p:nvSpPr>
          <p:spPr>
            <a:xfrm>
              <a:off x="1074695" y="6069225"/>
              <a:ext cx="8290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400" dirty="0" smtClean="0">
                  <a:solidFill>
                    <a:srgbClr val="A062C7"/>
                  </a:solidFill>
                  <a:latin typeface="Glowworm Rob" panose="020F0804020102020204" pitchFamily="34" charset="0"/>
                </a:rPr>
                <a:t>No faltes…!</a:t>
              </a:r>
              <a:endParaRPr lang="es-PE" sz="2400" dirty="0">
                <a:solidFill>
                  <a:srgbClr val="A062C7"/>
                </a:solidFill>
                <a:latin typeface="Glowworm Rob" panose="020F0804020102020204" pitchFamily="34" charset="0"/>
              </a:endParaRPr>
            </a:p>
          </p:txBody>
        </p:sp>
        <p:pic>
          <p:nvPicPr>
            <p:cNvPr id="10" name="Megaidea.net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5" t="55475" r="61128" b="35788"/>
            <a:stretch/>
          </p:blipFill>
          <p:spPr>
            <a:xfrm>
              <a:off x="1532798" y="5073420"/>
              <a:ext cx="288758" cy="252663"/>
            </a:xfrm>
            <a:prstGeom prst="rect">
              <a:avLst/>
            </a:prstGeom>
          </p:spPr>
        </p:pic>
        <p:pic>
          <p:nvPicPr>
            <p:cNvPr id="11" name="Megaidea.net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5" t="55475" r="61128" b="35788"/>
            <a:stretch/>
          </p:blipFill>
          <p:spPr>
            <a:xfrm>
              <a:off x="2471312" y="6390242"/>
              <a:ext cx="288758" cy="252663"/>
            </a:xfrm>
            <a:prstGeom prst="rect">
              <a:avLst/>
            </a:prstGeom>
          </p:spPr>
        </p:pic>
        <p:pic>
          <p:nvPicPr>
            <p:cNvPr id="12" name="Megaidea.net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5" t="55475" r="61128" b="35788"/>
            <a:stretch/>
          </p:blipFill>
          <p:spPr>
            <a:xfrm>
              <a:off x="2471312" y="5118736"/>
              <a:ext cx="288758" cy="252663"/>
            </a:xfrm>
            <a:prstGeom prst="rect">
              <a:avLst/>
            </a:prstGeom>
          </p:spPr>
        </p:pic>
        <p:pic>
          <p:nvPicPr>
            <p:cNvPr id="13" name="Megaidea.net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5" t="55475" r="61128" b="35788"/>
            <a:stretch/>
          </p:blipFill>
          <p:spPr>
            <a:xfrm>
              <a:off x="2925041" y="4947339"/>
              <a:ext cx="288758" cy="252663"/>
            </a:xfrm>
            <a:prstGeom prst="rect">
              <a:avLst/>
            </a:prstGeom>
          </p:spPr>
        </p:pic>
        <p:pic>
          <p:nvPicPr>
            <p:cNvPr id="14" name="Megaidea.net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5" t="55475" r="61128" b="35788"/>
            <a:stretch/>
          </p:blipFill>
          <p:spPr>
            <a:xfrm>
              <a:off x="5973065" y="5560042"/>
              <a:ext cx="288758" cy="252663"/>
            </a:xfrm>
            <a:prstGeom prst="rect">
              <a:avLst/>
            </a:prstGeom>
          </p:spPr>
        </p:pic>
        <p:pic>
          <p:nvPicPr>
            <p:cNvPr id="15" name="Megaidea.net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5" t="55475" r="61128" b="35788"/>
            <a:stretch/>
          </p:blipFill>
          <p:spPr>
            <a:xfrm>
              <a:off x="6828206" y="1789259"/>
              <a:ext cx="288758" cy="252663"/>
            </a:xfrm>
            <a:prstGeom prst="rect">
              <a:avLst/>
            </a:prstGeom>
          </p:spPr>
        </p:pic>
        <p:pic>
          <p:nvPicPr>
            <p:cNvPr id="16" name="Megaidea.net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5" t="55475" r="61128" b="35788"/>
            <a:stretch/>
          </p:blipFill>
          <p:spPr>
            <a:xfrm>
              <a:off x="3263196" y="1906837"/>
              <a:ext cx="288758" cy="252663"/>
            </a:xfrm>
            <a:prstGeom prst="rect">
              <a:avLst/>
            </a:prstGeom>
          </p:spPr>
        </p:pic>
        <p:sp>
          <p:nvSpPr>
            <p:cNvPr id="17" name="Megaidea.net"/>
            <p:cNvSpPr txBox="1"/>
            <p:nvPr/>
          </p:nvSpPr>
          <p:spPr>
            <a:xfrm>
              <a:off x="2704409" y="7009958"/>
              <a:ext cx="503058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500" b="1" dirty="0" smtClean="0">
                  <a:solidFill>
                    <a:srgbClr val="FA4D8F"/>
                  </a:solidFill>
                  <a:effectLst>
                    <a:glow rad="3302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www.megaidea.net</a:t>
              </a:r>
              <a:endParaRPr lang="es-PE" sz="2500" b="1" dirty="0">
                <a:solidFill>
                  <a:srgbClr val="FA4D8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785" y="2041922"/>
              <a:ext cx="935079" cy="2293503"/>
            </a:xfrm>
            <a:prstGeom prst="rect">
              <a:avLst/>
            </a:prstGeom>
          </p:spPr>
        </p:pic>
        <p:pic>
          <p:nvPicPr>
            <p:cNvPr id="19" name="Megaidea.net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3467" b="100000" l="14521" r="85369">
                          <a14:foregroundMark x1="19912" y1="67733" x2="22717" y2="74533"/>
                          <a14:foregroundMark x1="55281" y1="87333" x2="56216" y2="94800"/>
                          <a14:foregroundMark x1="67382" y1="81200" x2="67382" y2="88000"/>
                          <a14:foregroundMark x1="74807" y1="75200" x2="72002" y2="82000"/>
                          <a14:foregroundMark x1="42244" y1="82800" x2="43454" y2="90267"/>
                          <a14:foregroundMark x1="84000" y1="60719" x2="84000" y2="70072"/>
                          <a14:foregroundMark x1="36778" y1="80863" x2="37889" y2="91655"/>
                          <a14:foregroundMark x1="37333" y1="82302" x2="37056" y2="93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8" t="54924" r="13725" b="-15037"/>
            <a:stretch/>
          </p:blipFill>
          <p:spPr>
            <a:xfrm rot="20616778" flipH="1">
              <a:off x="917313" y="738580"/>
              <a:ext cx="3864492" cy="1735655"/>
            </a:xfrm>
            <a:prstGeom prst="rect">
              <a:avLst/>
            </a:prstGeom>
          </p:spPr>
        </p:pic>
        <p:pic>
          <p:nvPicPr>
            <p:cNvPr id="20" name="Megaidea.net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3467" b="100000" l="14521" r="85369">
                          <a14:foregroundMark x1="19912" y1="67733" x2="22717" y2="74533"/>
                          <a14:foregroundMark x1="55281" y1="87333" x2="56216" y2="94800"/>
                          <a14:foregroundMark x1="67382" y1="81200" x2="67382" y2="88000"/>
                          <a14:foregroundMark x1="74807" y1="75200" x2="72002" y2="82000"/>
                          <a14:foregroundMark x1="42244" y1="82800" x2="43454" y2="90267"/>
                          <a14:foregroundMark x1="84000" y1="60719" x2="84000" y2="70072"/>
                          <a14:foregroundMark x1="36778" y1="80863" x2="37889" y2="91655"/>
                          <a14:foregroundMark x1="37333" y1="82302" x2="37056" y2="93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8" t="54924" r="13725" b="-15037"/>
            <a:stretch/>
          </p:blipFill>
          <p:spPr>
            <a:xfrm rot="983222">
              <a:off x="5558570" y="678748"/>
              <a:ext cx="3864492" cy="1735655"/>
            </a:xfrm>
            <a:prstGeom prst="rect">
              <a:avLst/>
            </a:prstGeom>
          </p:spPr>
        </p:pic>
        <p:pic>
          <p:nvPicPr>
            <p:cNvPr id="21" name="Megaidea.net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22" r="70202" b="6379"/>
            <a:stretch/>
          </p:blipFill>
          <p:spPr>
            <a:xfrm flipH="1">
              <a:off x="47678" y="332193"/>
              <a:ext cx="2072861" cy="4369656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678" y="2033168"/>
              <a:ext cx="3846468" cy="5186424"/>
            </a:xfrm>
            <a:prstGeom prst="rect">
              <a:avLst/>
            </a:prstGeom>
          </p:spPr>
        </p:pic>
        <p:pic>
          <p:nvPicPr>
            <p:cNvPr id="23" name="Megaidea.net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22" r="70202" b="6379"/>
            <a:stretch/>
          </p:blipFill>
          <p:spPr>
            <a:xfrm>
              <a:off x="8182507" y="40458"/>
              <a:ext cx="2072861" cy="4369656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854" y="1753905"/>
              <a:ext cx="3582131" cy="5494150"/>
            </a:xfrm>
            <a:prstGeom prst="rect">
              <a:avLst/>
            </a:prstGeom>
          </p:spPr>
        </p:pic>
        <p:pic>
          <p:nvPicPr>
            <p:cNvPr id="25" name="Megaidea.net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5" t="55475" r="61128" b="35788"/>
            <a:stretch/>
          </p:blipFill>
          <p:spPr>
            <a:xfrm>
              <a:off x="2386260" y="867794"/>
              <a:ext cx="288758" cy="252663"/>
            </a:xfrm>
            <a:prstGeom prst="rect">
              <a:avLst/>
            </a:prstGeom>
          </p:spPr>
        </p:pic>
        <p:pic>
          <p:nvPicPr>
            <p:cNvPr id="26" name="Megaidea.net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5" t="55475" r="61128" b="35788"/>
            <a:stretch/>
          </p:blipFill>
          <p:spPr>
            <a:xfrm>
              <a:off x="7616750" y="855458"/>
              <a:ext cx="288758" cy="252663"/>
            </a:xfrm>
            <a:prstGeom prst="rect">
              <a:avLst/>
            </a:prstGeom>
          </p:spPr>
        </p:pic>
        <p:pic>
          <p:nvPicPr>
            <p:cNvPr id="27" name="Megaidea.net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5" t="55475" r="61128" b="35788"/>
            <a:stretch/>
          </p:blipFill>
          <p:spPr>
            <a:xfrm>
              <a:off x="7740789" y="5449665"/>
              <a:ext cx="288758" cy="252663"/>
            </a:xfrm>
            <a:prstGeom prst="rect">
              <a:avLst/>
            </a:prstGeom>
          </p:spPr>
        </p:pic>
        <p:sp>
          <p:nvSpPr>
            <p:cNvPr id="28" name="Megaidea.net"/>
            <p:cNvSpPr txBox="1"/>
            <p:nvPr/>
          </p:nvSpPr>
          <p:spPr>
            <a:xfrm>
              <a:off x="2973429" y="3547262"/>
              <a:ext cx="490893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000" dirty="0" smtClean="0">
                  <a:solidFill>
                    <a:srgbClr val="F389B1"/>
                  </a:solidFill>
                  <a:latin typeface="Glowworm Rob" panose="020F0804020102020204" pitchFamily="34" charset="0"/>
                </a:rPr>
                <a:t>Ven a festejar conmigo </a:t>
              </a:r>
              <a:endParaRPr lang="es-PE" sz="3000" dirty="0">
                <a:solidFill>
                  <a:srgbClr val="F389B1"/>
                </a:solidFill>
                <a:latin typeface="Glowworm Rob" panose="020F0804020102020204" pitchFamily="34" charset="0"/>
              </a:endParaRPr>
            </a:p>
          </p:txBody>
        </p:sp>
        <p:pic>
          <p:nvPicPr>
            <p:cNvPr id="29" name="Megaidea.net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5" t="55475" r="61128" b="35788"/>
            <a:stretch/>
          </p:blipFill>
          <p:spPr>
            <a:xfrm>
              <a:off x="3571821" y="6140003"/>
              <a:ext cx="288758" cy="252663"/>
            </a:xfrm>
            <a:prstGeom prst="rect">
              <a:avLst/>
            </a:prstGeom>
          </p:spPr>
        </p:pic>
        <p:pic>
          <p:nvPicPr>
            <p:cNvPr id="30" name="Megaidea.net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5" t="55475" r="61128" b="35788"/>
            <a:stretch/>
          </p:blipFill>
          <p:spPr>
            <a:xfrm>
              <a:off x="6946311" y="6277092"/>
              <a:ext cx="288758" cy="252663"/>
            </a:xfrm>
            <a:prstGeom prst="rect">
              <a:avLst/>
            </a:prstGeom>
          </p:spPr>
        </p:pic>
      </p:grpSp>
      <p:pic>
        <p:nvPicPr>
          <p:cNvPr id="31" name="Megaidea.net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39" b="96401" l="3810" r="95595">
                        <a14:foregroundMark x1="32262" y1="71518" x2="52857" y2="62285"/>
                        <a14:foregroundMark x1="52024" y1="55869" x2="62500" y2="52113"/>
                        <a14:foregroundMark x1="55119" y1="52426" x2="62976" y2="6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239">
            <a:off x="3893122" y="-188077"/>
            <a:ext cx="2613158" cy="19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07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Fontdiner Rob</vt:lpstr>
      <vt:lpstr>Arial</vt:lpstr>
      <vt:lpstr>Calibri Light</vt:lpstr>
      <vt:lpstr>Glowworm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Mia and Me</cp:keywords>
  <cp:lastModifiedBy>MEGAIDEA</cp:lastModifiedBy>
  <cp:revision>2</cp:revision>
  <dcterms:created xsi:type="dcterms:W3CDTF">2021-07-13T22:56:24Z</dcterms:created>
  <dcterms:modified xsi:type="dcterms:W3CDTF">2023-03-29T03:43:08Z</dcterms:modified>
</cp:coreProperties>
</file>