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9675" cy="10439400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ontdiner Rob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BA3"/>
    <a:srgbClr val="CF3A9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M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3614105"/>
            <a:ext cx="6861136" cy="65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3" y="89998"/>
            <a:ext cx="4057871" cy="4057871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1274749" y="4127169"/>
            <a:ext cx="5021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CF3A96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CF3A96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CF3A96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253392" y="5548784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DE4D69"/>
                </a:solidFill>
                <a:latin typeface="Fontdiner Rob" panose="00000400000000000000" pitchFamily="2" charset="0"/>
              </a:rPr>
              <a:t>Mariela</a:t>
            </a:r>
            <a:endParaRPr lang="es-PE" sz="6600" dirty="0">
              <a:solidFill>
                <a:srgbClr val="DE4D69"/>
              </a:solidFill>
              <a:latin typeface="Fontdiner Rob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417110" y="6676934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DF5BA3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274749" y="7161717"/>
            <a:ext cx="524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E4D69"/>
                </a:solidFill>
                <a:latin typeface="Glowworm Rob" panose="020F0804020102020204" pitchFamily="34" charset="0"/>
              </a:rPr>
              <a:t>Mis 7 añitos</a:t>
            </a:r>
            <a:endParaRPr lang="es-PE" sz="5000" dirty="0">
              <a:solidFill>
                <a:srgbClr val="DE4D69"/>
              </a:solidFill>
              <a:latin typeface="Glowworm Rob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639840" y="8059322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Dia: Martes 26 De Octubre</a:t>
            </a:r>
          </a:p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Hora: 7:00 pm </a:t>
            </a:r>
          </a:p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DF5BA3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DF5BA3"/>
              </a:solidFill>
              <a:latin typeface="Glowworm Rob" panose="020F0804020102020204" pitchFamily="34" charset="0"/>
            </a:endParaRPr>
          </a:p>
        </p:txBody>
      </p:sp>
      <p:pic>
        <p:nvPicPr>
          <p:cNvPr id="23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4826861" y="694413"/>
            <a:ext cx="2938212" cy="4046682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" y="5517916"/>
            <a:ext cx="2077488" cy="3648271"/>
          </a:xfrm>
          <a:prstGeom prst="rect">
            <a:avLst/>
          </a:prstGeom>
        </p:spPr>
      </p:pic>
      <p:pic>
        <p:nvPicPr>
          <p:cNvPr id="21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486" y="6714275"/>
            <a:ext cx="1668325" cy="2508760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94575" y="621746"/>
            <a:ext cx="2938212" cy="4046682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1174531" y="975975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DF5BA3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DF5BA3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98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Glowworm Rob</vt:lpstr>
      <vt:lpstr>Calibri</vt:lpstr>
      <vt:lpstr>Fontdiner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 Villano Favorito</cp:keywords>
  <cp:lastModifiedBy>MEGAIDEA</cp:lastModifiedBy>
  <cp:revision>23</cp:revision>
  <dcterms:created xsi:type="dcterms:W3CDTF">2021-07-09T22:39:31Z</dcterms:created>
  <dcterms:modified xsi:type="dcterms:W3CDTF">2023-03-28T20:44:11Z</dcterms:modified>
</cp:coreProperties>
</file>