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tilda " panose="02000606020000020004" pitchFamily="2" charset="0"/>
      <p:regular r:id="rId7"/>
    </p:embeddedFont>
    <p:embeddedFont>
      <p:font typeface="BaaBookHmkBold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721E"/>
    <a:srgbClr val="DEA548"/>
    <a:srgbClr val="03F5FC"/>
    <a:srgbClr val="86BB32"/>
    <a:srgbClr val="E9AACF"/>
    <a:srgbClr val="00C6C3"/>
    <a:srgbClr val="F0CE93"/>
    <a:srgbClr val="214099"/>
    <a:srgbClr val="97FEFB"/>
    <a:srgbClr val="9E2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739588" y="3689832"/>
            <a:ext cx="3402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E9AACF"/>
                </a:solidFill>
                <a:effectLst/>
                <a:latin typeface="BaaBookHmkBold" panose="00000400000000000000" pitchFamily="2" charset="0"/>
              </a:rPr>
              <a:t>SABADO 15 </a:t>
            </a:r>
          </a:p>
          <a:p>
            <a:pPr algn="ctr"/>
            <a:r>
              <a:rPr lang="en-US" sz="2500" dirty="0" smtClean="0">
                <a:solidFill>
                  <a:srgbClr val="E9AACF"/>
                </a:solidFill>
                <a:effectLst/>
                <a:latin typeface="BaaBookHmkBold" panose="00000400000000000000" pitchFamily="2" charset="0"/>
              </a:rPr>
              <a:t>DE JUNIO</a:t>
            </a:r>
            <a:endParaRPr lang="en-US" sz="2500" dirty="0">
              <a:solidFill>
                <a:srgbClr val="E9AACF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1044691" y="2275104"/>
            <a:ext cx="28928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solidFill>
                  <a:schemeClr val="bg1"/>
                </a:solidFill>
                <a:latin typeface="Matilda " panose="02000606020000020004" pitchFamily="2" charset="0"/>
              </a:rPr>
              <a:t>Maryori</a:t>
            </a:r>
            <a:endParaRPr lang="en-US" sz="5000" dirty="0">
              <a:solidFill>
                <a:schemeClr val="bg1"/>
              </a:solidFill>
              <a:latin typeface="Matilda " panose="02000606020000020004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1331259" y="3252791"/>
            <a:ext cx="24449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00C6C3"/>
                </a:solidFill>
                <a:effectLst/>
                <a:latin typeface="Matilda " panose="02000606020000020004" pitchFamily="2" charset="0"/>
              </a:rPr>
              <a:t>Cumple</a:t>
            </a:r>
            <a:r>
              <a:rPr lang="en-US" sz="2500" dirty="0" smtClean="0">
                <a:solidFill>
                  <a:srgbClr val="00C6C3"/>
                </a:solidFill>
                <a:effectLst/>
                <a:latin typeface="Matilda " panose="02000606020000020004" pitchFamily="2" charset="0"/>
              </a:rPr>
              <a:t> 2 </a:t>
            </a:r>
            <a:r>
              <a:rPr lang="en-US" sz="2500" dirty="0" err="1" smtClean="0">
                <a:solidFill>
                  <a:srgbClr val="00C6C3"/>
                </a:solidFill>
                <a:effectLst/>
                <a:latin typeface="Matilda " panose="02000606020000020004" pitchFamily="2" charset="0"/>
              </a:rPr>
              <a:t>Años</a:t>
            </a:r>
            <a:endParaRPr lang="en-US" sz="2500" dirty="0">
              <a:solidFill>
                <a:srgbClr val="00C6C3"/>
              </a:solidFill>
              <a:effectLst/>
              <a:latin typeface="Matilda " panose="02000606020000020004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42886" y="6797407"/>
            <a:ext cx="17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A6721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883327" y="4585296"/>
            <a:ext cx="28928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86BB32"/>
                </a:solidFill>
                <a:effectLst/>
                <a:latin typeface="BaaBookHmkBold" panose="00000400000000000000" pitchFamily="2" charset="0"/>
              </a:rPr>
              <a:t>HORA: 5:00 PM.</a:t>
            </a:r>
            <a:endParaRPr lang="en-US" sz="1700" dirty="0">
              <a:solidFill>
                <a:srgbClr val="86BB32"/>
              </a:solidFill>
              <a:effectLst/>
              <a:latin typeface="BaaBookHmkBold" panose="00000400000000000000" pitchFamily="2" charset="0"/>
            </a:endParaRPr>
          </a:p>
          <a:p>
            <a:pPr algn="ctr"/>
            <a:r>
              <a:rPr lang="es-PE" sz="1700" dirty="0" smtClean="0">
                <a:solidFill>
                  <a:srgbClr val="86BB32"/>
                </a:solidFill>
                <a:effectLst/>
                <a:latin typeface="BaaBookHmkBold" panose="00000400000000000000" pitchFamily="2" charset="0"/>
              </a:rPr>
              <a:t>EN CALLE LUIS </a:t>
            </a:r>
          </a:p>
          <a:p>
            <a:pPr algn="ctr"/>
            <a:r>
              <a:rPr lang="es-PE" sz="1700" dirty="0" smtClean="0">
                <a:solidFill>
                  <a:srgbClr val="86BB32"/>
                </a:solidFill>
                <a:effectLst/>
                <a:latin typeface="BaaBookHmkBold" panose="00000400000000000000" pitchFamily="2" charset="0"/>
              </a:rPr>
              <a:t>VALCARCELL A-11</a:t>
            </a:r>
            <a:endParaRPr lang="en-US" sz="1700" dirty="0">
              <a:solidFill>
                <a:srgbClr val="86BB32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1" name="Megaidea.Net 9"/>
          <p:cNvSpPr txBox="1"/>
          <p:nvPr/>
        </p:nvSpPr>
        <p:spPr>
          <a:xfrm>
            <a:off x="1083539" y="1931441"/>
            <a:ext cx="289285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2000" dirty="0" smtClean="0">
                <a:solidFill>
                  <a:srgbClr val="F0CE93"/>
                </a:solidFill>
                <a:effectLst/>
                <a:latin typeface="BaaBookHmkBold" panose="00000400000000000000" pitchFamily="2" charset="0"/>
              </a:rPr>
              <a:t>A festejar mi Cumpleaños</a:t>
            </a:r>
            <a:endParaRPr lang="en-US" sz="2000" dirty="0">
              <a:solidFill>
                <a:srgbClr val="F0CE93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2" name="Megaidea.Net 9"/>
          <p:cNvSpPr txBox="1"/>
          <p:nvPr/>
        </p:nvSpPr>
        <p:spPr>
          <a:xfrm rot="20900629">
            <a:off x="1107292" y="5536671"/>
            <a:ext cx="174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3F5FC"/>
                </a:solidFill>
                <a:effectLst/>
                <a:latin typeface="BaaBookHmkBold" panose="00000400000000000000" pitchFamily="2" charset="0"/>
              </a:rPr>
              <a:t>No faltes..!</a:t>
            </a:r>
            <a:endParaRPr lang="en-US" sz="2000" dirty="0">
              <a:solidFill>
                <a:srgbClr val="03F5FC"/>
              </a:solidFill>
              <a:effectLst/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26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Matilda </vt:lpstr>
      <vt:lpstr>BaaBookHmkBold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Mexico</cp:keywords>
  <cp:lastModifiedBy>MEGAIDEA</cp:lastModifiedBy>
  <cp:revision>20</cp:revision>
  <dcterms:created xsi:type="dcterms:W3CDTF">2019-10-29T17:09:48Z</dcterms:created>
  <dcterms:modified xsi:type="dcterms:W3CDTF">2023-03-30T15:44:59Z</dcterms:modified>
</cp:coreProperties>
</file>