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10439400" cy="7559675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Glowworm Rob" panose="020F08040201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533"/>
    <a:srgbClr val="40B9EC"/>
    <a:srgbClr val="B0861E"/>
    <a:srgbClr val="8E4636"/>
    <a:srgbClr val="C51426"/>
    <a:srgbClr val="672B21"/>
    <a:srgbClr val="BB6007"/>
    <a:srgbClr val="EECE40"/>
    <a:srgbClr val="F8C300"/>
    <a:srgbClr val="617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megaidea.net/wp-content/uploads/2019/04/Marco_Megaidea-Azul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40" y="257983"/>
            <a:ext cx="4770987" cy="71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282" flipH="1">
            <a:off x="8700524" y="217475"/>
            <a:ext cx="2166686" cy="3284377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8718">
            <a:off x="4739857" y="217474"/>
            <a:ext cx="2166686" cy="3284377"/>
          </a:xfrm>
          <a:prstGeom prst="rect">
            <a:avLst/>
          </a:prstGeom>
        </p:spPr>
      </p:pic>
      <p:pic>
        <p:nvPicPr>
          <p:cNvPr id="1032" name="Picture 8" descr="https://www.megaidea.net/wp-content/uploads/2021/08/Max-Steel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9" y="144854"/>
            <a:ext cx="4498595" cy="735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megaidea.net/wp-content/uploads/2021/08/Max-Steel26-1024x8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23" y="3085370"/>
            <a:ext cx="5125977" cy="400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gaidea.net"/>
          <p:cNvSpPr txBox="1"/>
          <p:nvPr/>
        </p:nvSpPr>
        <p:spPr>
          <a:xfrm>
            <a:off x="5349068" y="1053336"/>
            <a:ext cx="4908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ln>
                  <a:solidFill>
                    <a:schemeClr val="bg1"/>
                  </a:solidFill>
                </a:ln>
                <a:solidFill>
                  <a:srgbClr val="40B9EC"/>
                </a:solidFill>
                <a:latin typeface="Glowworm Rob" panose="020F0804020102020204" pitchFamily="34" charset="0"/>
              </a:rPr>
              <a:t>LUIS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5223183" y="2068894"/>
            <a:ext cx="5163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b="1" dirty="0" smtClean="0">
                <a:ln w="38100">
                  <a:solidFill>
                    <a:schemeClr val="bg1"/>
                  </a:solidFill>
                </a:ln>
                <a:solidFill>
                  <a:srgbClr val="1A2533"/>
                </a:solidFill>
                <a:latin typeface="Glowworm" panose="020F0804020102020204" pitchFamily="34" charset="0"/>
              </a:rPr>
              <a:t>CUMPLE </a:t>
            </a:r>
            <a:r>
              <a:rPr lang="es-PE" sz="5400" b="1" dirty="0">
                <a:ln w="38100">
                  <a:solidFill>
                    <a:schemeClr val="bg1"/>
                  </a:solidFill>
                </a:ln>
                <a:solidFill>
                  <a:srgbClr val="1A2533"/>
                </a:solidFill>
                <a:latin typeface="Glowworm" panose="020F0804020102020204" pitchFamily="34" charset="0"/>
              </a:rPr>
              <a:t>6</a:t>
            </a:r>
          </a:p>
        </p:txBody>
      </p:sp>
      <p:sp>
        <p:nvSpPr>
          <p:cNvPr id="16" name="Megaidea.net"/>
          <p:cNvSpPr txBox="1"/>
          <p:nvPr/>
        </p:nvSpPr>
        <p:spPr>
          <a:xfrm>
            <a:off x="5744563" y="2902783"/>
            <a:ext cx="4231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40B9EC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200" dirty="0">
              <a:solidFill>
                <a:srgbClr val="40B9EC"/>
              </a:solidFill>
              <a:latin typeface="Glowworm Rob" panose="020F0804020102020204" pitchFamily="34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5851079" y="4115246"/>
            <a:ext cx="47411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dirty="0" smtClean="0">
                <a:solidFill>
                  <a:srgbClr val="1A2533"/>
                </a:solidFill>
                <a:latin typeface="Glowworm Rob" panose="020F0804020102020204" pitchFamily="34" charset="0"/>
              </a:rPr>
              <a:t>Dia: Lunes 18 de Octubre Hora: 3:00 pm </a:t>
            </a:r>
          </a:p>
          <a:p>
            <a:r>
              <a:rPr lang="es-PE" sz="2500" dirty="0" smtClean="0">
                <a:solidFill>
                  <a:srgbClr val="1A2533"/>
                </a:solidFill>
                <a:latin typeface="Glowworm Rob" panose="020F0804020102020204" pitchFamily="34" charset="0"/>
              </a:rPr>
              <a:t>Lugar: Calle Vigil </a:t>
            </a:r>
          </a:p>
          <a:p>
            <a:r>
              <a:rPr lang="es-PE" sz="2500" dirty="0">
                <a:solidFill>
                  <a:srgbClr val="1A2533"/>
                </a:solidFill>
                <a:latin typeface="Glowworm Rob" panose="020F0804020102020204" pitchFamily="34" charset="0"/>
              </a:rPr>
              <a:t> </a:t>
            </a:r>
            <a:r>
              <a:rPr lang="es-PE" sz="2500" dirty="0" smtClean="0">
                <a:solidFill>
                  <a:srgbClr val="1A2533"/>
                </a:solidFill>
                <a:latin typeface="Glowworm Rob" panose="020F0804020102020204" pitchFamily="34" charset="0"/>
              </a:rPr>
              <a:t>         #54</a:t>
            </a:r>
            <a:endParaRPr lang="es-PE" sz="2500" dirty="0">
              <a:solidFill>
                <a:srgbClr val="1A2533"/>
              </a:solidFill>
              <a:latin typeface="Glowworm Rob" panose="020F0804020102020204" pitchFamily="34" charset="0"/>
            </a:endParaRPr>
          </a:p>
        </p:txBody>
      </p:sp>
      <p:sp>
        <p:nvSpPr>
          <p:cNvPr id="18" name="Megaidea.net"/>
          <p:cNvSpPr txBox="1"/>
          <p:nvPr/>
        </p:nvSpPr>
        <p:spPr>
          <a:xfrm>
            <a:off x="5259313" y="6706132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2B2C7A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2B2C7A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egaidea.net"/>
          <p:cNvSpPr txBox="1"/>
          <p:nvPr/>
        </p:nvSpPr>
        <p:spPr>
          <a:xfrm>
            <a:off x="5744562" y="5995802"/>
            <a:ext cx="4231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1A2533"/>
                </a:solidFill>
                <a:latin typeface="Glowworm Rob" panose="020F0804020102020204" pitchFamily="34" charset="0"/>
              </a:rPr>
              <a:t>No faltes…!!!</a:t>
            </a:r>
            <a:endParaRPr lang="es-PE" sz="2500" dirty="0">
              <a:solidFill>
                <a:srgbClr val="1A2533"/>
              </a:solidFill>
              <a:latin typeface="Glowworm Rob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28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</vt:lpstr>
      <vt:lpstr>Glowworm Rob</vt:lpstr>
      <vt:lpstr>Calibri</vt:lpstr>
      <vt:lpstr>Arial</vt:lpstr>
      <vt:lpstr>Calibri Light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Max Steel</cp:keywords>
  <cp:lastModifiedBy>MEGAIDEA</cp:lastModifiedBy>
  <cp:revision>38</cp:revision>
  <dcterms:created xsi:type="dcterms:W3CDTF">2021-06-07T20:15:11Z</dcterms:created>
  <dcterms:modified xsi:type="dcterms:W3CDTF">2023-03-28T20:46:00Z</dcterms:modified>
</cp:coreProperties>
</file>