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3959225" cy="5400675"/>
  <p:notesSz cx="6858000" cy="9144000"/>
  <p:embeddedFontLst>
    <p:embeddedFont>
      <p:font typeface="Gill Sans Ultra Bold Condensed" panose="020B0A06020104020203" pitchFamily="34" charset="0"/>
      <p:regular r:id="rId3"/>
    </p:embeddedFont>
    <p:embeddedFont>
      <p:font typeface="Comic Sans MS" panose="030F0702030302020204" pitchFamily="66" charset="0"/>
      <p:regular r:id="rId4"/>
      <p:bold r:id="rId5"/>
      <p:italic r:id="rId6"/>
      <p:boldItalic r:id="rId7"/>
    </p:embeddedFont>
    <p:embeddedFont>
      <p:font typeface="Chorizo" panose="00000400000000000000" pitchFamily="2" charset="0"/>
      <p:regular r:id="rId8"/>
      <p:italic r:id="rId9"/>
    </p:embeddedFont>
    <p:embeddedFont>
      <p:font typeface="Berlin Sans FB Demi" panose="020E0802020502020306" pitchFamily="34" charset="0"/>
      <p:bold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1pPr>
    <a:lvl2pPr marL="216027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2pPr>
    <a:lvl3pPr marL="432054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3pPr>
    <a:lvl4pPr marL="648081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4pPr>
    <a:lvl5pPr marL="864108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5pPr>
    <a:lvl6pPr marL="1080135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6pPr>
    <a:lvl7pPr marL="1296162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7pPr>
    <a:lvl8pPr marL="1512189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8pPr>
    <a:lvl9pPr marL="1728216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94B35"/>
    <a:srgbClr val="C2CE52"/>
    <a:srgbClr val="BE5B1C"/>
    <a:srgbClr val="633D12"/>
    <a:srgbClr val="351602"/>
    <a:srgbClr val="CEEAB0"/>
    <a:srgbClr val="EFC9CD"/>
    <a:srgbClr val="C0C34F"/>
    <a:srgbClr val="BAA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>
        <p:scale>
          <a:sx n="75" d="100"/>
          <a:sy n="75" d="100"/>
        </p:scale>
        <p:origin x="240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42" y="883861"/>
            <a:ext cx="3365341" cy="1880235"/>
          </a:xfrm>
        </p:spPr>
        <p:txBody>
          <a:bodyPr anchor="b"/>
          <a:lstStyle>
            <a:lvl1pPr algn="ctr">
              <a:defRPr sz="259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903" y="2836605"/>
            <a:ext cx="2969419" cy="1303913"/>
          </a:xfrm>
        </p:spPr>
        <p:txBody>
          <a:bodyPr/>
          <a:lstStyle>
            <a:lvl1pPr marL="0" indent="0" algn="ctr">
              <a:buNone/>
              <a:defRPr sz="1039"/>
            </a:lvl1pPr>
            <a:lvl2pPr marL="197968" indent="0" algn="ctr">
              <a:buNone/>
              <a:defRPr sz="866"/>
            </a:lvl2pPr>
            <a:lvl3pPr marL="395935" indent="0" algn="ctr">
              <a:buNone/>
              <a:defRPr sz="779"/>
            </a:lvl3pPr>
            <a:lvl4pPr marL="593903" indent="0" algn="ctr">
              <a:buNone/>
              <a:defRPr sz="693"/>
            </a:lvl4pPr>
            <a:lvl5pPr marL="791870" indent="0" algn="ctr">
              <a:buNone/>
              <a:defRPr sz="693"/>
            </a:lvl5pPr>
            <a:lvl6pPr marL="989838" indent="0" algn="ctr">
              <a:buNone/>
              <a:defRPr sz="693"/>
            </a:lvl6pPr>
            <a:lvl7pPr marL="1187806" indent="0" algn="ctr">
              <a:buNone/>
              <a:defRPr sz="693"/>
            </a:lvl7pPr>
            <a:lvl8pPr marL="1385773" indent="0" algn="ctr">
              <a:buNone/>
              <a:defRPr sz="693"/>
            </a:lvl8pPr>
            <a:lvl9pPr marL="1583741" indent="0" algn="ctr">
              <a:buNone/>
              <a:defRPr sz="69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3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33321" y="287536"/>
            <a:ext cx="853708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2197" y="287536"/>
            <a:ext cx="2511633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6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4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35" y="1346420"/>
            <a:ext cx="3414832" cy="2246530"/>
          </a:xfrm>
        </p:spPr>
        <p:txBody>
          <a:bodyPr anchor="b"/>
          <a:lstStyle>
            <a:lvl1pPr>
              <a:defRPr sz="259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135" y="3614203"/>
            <a:ext cx="3414832" cy="1181397"/>
          </a:xfrm>
        </p:spPr>
        <p:txBody>
          <a:bodyPr/>
          <a:lstStyle>
            <a:lvl1pPr marL="0" indent="0">
              <a:buNone/>
              <a:defRPr sz="1039">
                <a:solidFill>
                  <a:schemeClr val="tx1"/>
                </a:solidFill>
              </a:defRPr>
            </a:lvl1pPr>
            <a:lvl2pPr marL="197968" indent="0">
              <a:buNone/>
              <a:defRPr sz="866">
                <a:solidFill>
                  <a:schemeClr val="tx1">
                    <a:tint val="75000"/>
                  </a:schemeClr>
                </a:solidFill>
              </a:defRPr>
            </a:lvl2pPr>
            <a:lvl3pPr marL="395935" indent="0">
              <a:buNone/>
              <a:defRPr sz="779">
                <a:solidFill>
                  <a:schemeClr val="tx1">
                    <a:tint val="75000"/>
                  </a:schemeClr>
                </a:solidFill>
              </a:defRPr>
            </a:lvl3pPr>
            <a:lvl4pPr marL="593903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4pPr>
            <a:lvl5pPr marL="791870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5pPr>
            <a:lvl6pPr marL="989838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6pPr>
            <a:lvl7pPr marL="1187806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7pPr>
            <a:lvl8pPr marL="1385773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8pPr>
            <a:lvl9pPr marL="1583741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7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2197" y="1437680"/>
            <a:ext cx="168267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04357" y="1437680"/>
            <a:ext cx="168267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0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12" y="287537"/>
            <a:ext cx="3414832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713" y="1323916"/>
            <a:ext cx="1674937" cy="648831"/>
          </a:xfrm>
        </p:spPr>
        <p:txBody>
          <a:bodyPr anchor="b"/>
          <a:lstStyle>
            <a:lvl1pPr marL="0" indent="0">
              <a:buNone/>
              <a:defRPr sz="1039" b="1"/>
            </a:lvl1pPr>
            <a:lvl2pPr marL="197968" indent="0">
              <a:buNone/>
              <a:defRPr sz="866" b="1"/>
            </a:lvl2pPr>
            <a:lvl3pPr marL="395935" indent="0">
              <a:buNone/>
              <a:defRPr sz="779" b="1"/>
            </a:lvl3pPr>
            <a:lvl4pPr marL="593903" indent="0">
              <a:buNone/>
              <a:defRPr sz="693" b="1"/>
            </a:lvl4pPr>
            <a:lvl5pPr marL="791870" indent="0">
              <a:buNone/>
              <a:defRPr sz="693" b="1"/>
            </a:lvl5pPr>
            <a:lvl6pPr marL="989838" indent="0">
              <a:buNone/>
              <a:defRPr sz="693" b="1"/>
            </a:lvl6pPr>
            <a:lvl7pPr marL="1187806" indent="0">
              <a:buNone/>
              <a:defRPr sz="693" b="1"/>
            </a:lvl7pPr>
            <a:lvl8pPr marL="1385773" indent="0">
              <a:buNone/>
              <a:defRPr sz="693" b="1"/>
            </a:lvl8pPr>
            <a:lvl9pPr marL="1583741" indent="0">
              <a:buNone/>
              <a:defRPr sz="69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713" y="1972747"/>
            <a:ext cx="1674937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04358" y="1323916"/>
            <a:ext cx="1683186" cy="648831"/>
          </a:xfrm>
        </p:spPr>
        <p:txBody>
          <a:bodyPr anchor="b"/>
          <a:lstStyle>
            <a:lvl1pPr marL="0" indent="0">
              <a:buNone/>
              <a:defRPr sz="1039" b="1"/>
            </a:lvl1pPr>
            <a:lvl2pPr marL="197968" indent="0">
              <a:buNone/>
              <a:defRPr sz="866" b="1"/>
            </a:lvl2pPr>
            <a:lvl3pPr marL="395935" indent="0">
              <a:buNone/>
              <a:defRPr sz="779" b="1"/>
            </a:lvl3pPr>
            <a:lvl4pPr marL="593903" indent="0">
              <a:buNone/>
              <a:defRPr sz="693" b="1"/>
            </a:lvl4pPr>
            <a:lvl5pPr marL="791870" indent="0">
              <a:buNone/>
              <a:defRPr sz="693" b="1"/>
            </a:lvl5pPr>
            <a:lvl6pPr marL="989838" indent="0">
              <a:buNone/>
              <a:defRPr sz="693" b="1"/>
            </a:lvl6pPr>
            <a:lvl7pPr marL="1187806" indent="0">
              <a:buNone/>
              <a:defRPr sz="693" b="1"/>
            </a:lvl7pPr>
            <a:lvl8pPr marL="1385773" indent="0">
              <a:buNone/>
              <a:defRPr sz="693" b="1"/>
            </a:lvl8pPr>
            <a:lvl9pPr marL="1583741" indent="0">
              <a:buNone/>
              <a:defRPr sz="69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04358" y="1972747"/>
            <a:ext cx="1683186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1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84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3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12" y="360045"/>
            <a:ext cx="1276953" cy="1260158"/>
          </a:xfrm>
        </p:spPr>
        <p:txBody>
          <a:bodyPr anchor="b"/>
          <a:lstStyle>
            <a:lvl1pPr>
              <a:defRPr sz="138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186" y="777598"/>
            <a:ext cx="2004358" cy="3837980"/>
          </a:xfrm>
        </p:spPr>
        <p:txBody>
          <a:bodyPr/>
          <a:lstStyle>
            <a:lvl1pPr>
              <a:defRPr sz="1386"/>
            </a:lvl1pPr>
            <a:lvl2pPr>
              <a:defRPr sz="1212"/>
            </a:lvl2pPr>
            <a:lvl3pPr>
              <a:defRPr sz="1039"/>
            </a:lvl3pPr>
            <a:lvl4pPr>
              <a:defRPr sz="866"/>
            </a:lvl4pPr>
            <a:lvl5pPr>
              <a:defRPr sz="866"/>
            </a:lvl5pPr>
            <a:lvl6pPr>
              <a:defRPr sz="866"/>
            </a:lvl6pPr>
            <a:lvl7pPr>
              <a:defRPr sz="866"/>
            </a:lvl7pPr>
            <a:lvl8pPr>
              <a:defRPr sz="866"/>
            </a:lvl8pPr>
            <a:lvl9pPr>
              <a:defRPr sz="86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712" y="1620202"/>
            <a:ext cx="1276953" cy="3001626"/>
          </a:xfrm>
        </p:spPr>
        <p:txBody>
          <a:bodyPr/>
          <a:lstStyle>
            <a:lvl1pPr marL="0" indent="0">
              <a:buNone/>
              <a:defRPr sz="693"/>
            </a:lvl1pPr>
            <a:lvl2pPr marL="197968" indent="0">
              <a:buNone/>
              <a:defRPr sz="606"/>
            </a:lvl2pPr>
            <a:lvl3pPr marL="395935" indent="0">
              <a:buNone/>
              <a:defRPr sz="520"/>
            </a:lvl3pPr>
            <a:lvl4pPr marL="593903" indent="0">
              <a:buNone/>
              <a:defRPr sz="433"/>
            </a:lvl4pPr>
            <a:lvl5pPr marL="791870" indent="0">
              <a:buNone/>
              <a:defRPr sz="433"/>
            </a:lvl5pPr>
            <a:lvl6pPr marL="989838" indent="0">
              <a:buNone/>
              <a:defRPr sz="433"/>
            </a:lvl6pPr>
            <a:lvl7pPr marL="1187806" indent="0">
              <a:buNone/>
              <a:defRPr sz="433"/>
            </a:lvl7pPr>
            <a:lvl8pPr marL="1385773" indent="0">
              <a:buNone/>
              <a:defRPr sz="433"/>
            </a:lvl8pPr>
            <a:lvl9pPr marL="1583741" indent="0">
              <a:buNone/>
              <a:defRPr sz="4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4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12" y="360045"/>
            <a:ext cx="1276953" cy="1260158"/>
          </a:xfrm>
        </p:spPr>
        <p:txBody>
          <a:bodyPr anchor="b"/>
          <a:lstStyle>
            <a:lvl1pPr>
              <a:defRPr sz="138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83186" y="777598"/>
            <a:ext cx="2004358" cy="3837980"/>
          </a:xfrm>
        </p:spPr>
        <p:txBody>
          <a:bodyPr anchor="t"/>
          <a:lstStyle>
            <a:lvl1pPr marL="0" indent="0">
              <a:buNone/>
              <a:defRPr sz="1386"/>
            </a:lvl1pPr>
            <a:lvl2pPr marL="197968" indent="0">
              <a:buNone/>
              <a:defRPr sz="1212"/>
            </a:lvl2pPr>
            <a:lvl3pPr marL="395935" indent="0">
              <a:buNone/>
              <a:defRPr sz="1039"/>
            </a:lvl3pPr>
            <a:lvl4pPr marL="593903" indent="0">
              <a:buNone/>
              <a:defRPr sz="866"/>
            </a:lvl4pPr>
            <a:lvl5pPr marL="791870" indent="0">
              <a:buNone/>
              <a:defRPr sz="866"/>
            </a:lvl5pPr>
            <a:lvl6pPr marL="989838" indent="0">
              <a:buNone/>
              <a:defRPr sz="866"/>
            </a:lvl6pPr>
            <a:lvl7pPr marL="1187806" indent="0">
              <a:buNone/>
              <a:defRPr sz="866"/>
            </a:lvl7pPr>
            <a:lvl8pPr marL="1385773" indent="0">
              <a:buNone/>
              <a:defRPr sz="866"/>
            </a:lvl8pPr>
            <a:lvl9pPr marL="1583741" indent="0">
              <a:buNone/>
              <a:defRPr sz="866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712" y="1620202"/>
            <a:ext cx="1276953" cy="3001626"/>
          </a:xfrm>
        </p:spPr>
        <p:txBody>
          <a:bodyPr/>
          <a:lstStyle>
            <a:lvl1pPr marL="0" indent="0">
              <a:buNone/>
              <a:defRPr sz="693"/>
            </a:lvl1pPr>
            <a:lvl2pPr marL="197968" indent="0">
              <a:buNone/>
              <a:defRPr sz="606"/>
            </a:lvl2pPr>
            <a:lvl3pPr marL="395935" indent="0">
              <a:buNone/>
              <a:defRPr sz="520"/>
            </a:lvl3pPr>
            <a:lvl4pPr marL="593903" indent="0">
              <a:buNone/>
              <a:defRPr sz="433"/>
            </a:lvl4pPr>
            <a:lvl5pPr marL="791870" indent="0">
              <a:buNone/>
              <a:defRPr sz="433"/>
            </a:lvl5pPr>
            <a:lvl6pPr marL="989838" indent="0">
              <a:buNone/>
              <a:defRPr sz="433"/>
            </a:lvl6pPr>
            <a:lvl7pPr marL="1187806" indent="0">
              <a:buNone/>
              <a:defRPr sz="433"/>
            </a:lvl7pPr>
            <a:lvl8pPr marL="1385773" indent="0">
              <a:buNone/>
              <a:defRPr sz="433"/>
            </a:lvl8pPr>
            <a:lvl9pPr marL="1583741" indent="0">
              <a:buNone/>
              <a:defRPr sz="4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4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2197" y="287537"/>
            <a:ext cx="3414832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197" y="1437680"/>
            <a:ext cx="3414832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2197" y="5005627"/>
            <a:ext cx="890826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74EF2-0AC2-4395-BEA6-76DDCB10054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1494" y="5005627"/>
            <a:ext cx="1336238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96202" y="5005627"/>
            <a:ext cx="890826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53360" y="140858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50396" y="730039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41424" y="273867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52238" y="285297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3754" y="3763314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6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95935" rtl="0" eaLnBrk="1" latinLnBrk="0" hangingPunct="1">
        <a:lnSpc>
          <a:spcPct val="90000"/>
        </a:lnSpc>
        <a:spcBef>
          <a:spcPct val="0"/>
        </a:spcBef>
        <a:buNone/>
        <a:defRPr sz="19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8984" indent="-98984" algn="l" defTabSz="395935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1pPr>
      <a:lvl2pPr marL="296951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2pPr>
      <a:lvl3pPr marL="494919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866" kern="1200">
          <a:solidFill>
            <a:schemeClr val="tx1"/>
          </a:solidFill>
          <a:latin typeface="+mn-lt"/>
          <a:ea typeface="+mn-ea"/>
          <a:cs typeface="+mn-cs"/>
        </a:defRPr>
      </a:lvl3pPr>
      <a:lvl4pPr marL="692887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4pPr>
      <a:lvl5pPr marL="890854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5pPr>
      <a:lvl6pPr marL="1088822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6pPr>
      <a:lvl7pPr marL="1286789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7pPr>
      <a:lvl8pPr marL="1484757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8pPr>
      <a:lvl9pPr marL="1682725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1pPr>
      <a:lvl2pPr marL="197968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2pPr>
      <a:lvl3pPr marL="395935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3pPr>
      <a:lvl4pPr marL="593903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4pPr>
      <a:lvl5pPr marL="791870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5pPr>
      <a:lvl6pPr marL="989838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6pPr>
      <a:lvl7pPr marL="1187806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7pPr>
      <a:lvl8pPr marL="1385773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8pPr>
      <a:lvl9pPr marL="1583741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30206" y="558943"/>
            <a:ext cx="26476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err="1" smtClean="0">
                <a:solidFill>
                  <a:srgbClr val="E854B5"/>
                </a:solidFill>
                <a:effectLst>
                  <a:glow rad="50800">
                    <a:schemeClr val="bg1"/>
                  </a:glow>
                </a:effectLst>
                <a:latin typeface="Chorizo" panose="00000400000000000000" pitchFamily="2" charset="0"/>
              </a:rPr>
              <a:t>Maryori</a:t>
            </a:r>
            <a:endParaRPr lang="en-US" sz="2500" dirty="0">
              <a:solidFill>
                <a:srgbClr val="E854B5"/>
              </a:solidFill>
              <a:effectLst>
                <a:glow rad="50800">
                  <a:schemeClr val="bg1"/>
                </a:glow>
              </a:effectLst>
              <a:latin typeface="Chorizo" panose="00000400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963369" y="993671"/>
            <a:ext cx="855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>
                <a:solidFill>
                  <a:srgbClr val="AB7DD8"/>
                </a:solidFill>
                <a:latin typeface="Gill Sans Ultra Bold Condensed" panose="020B0A06020104020203" pitchFamily="34" charset="0"/>
              </a:rPr>
              <a:t>Cumple</a:t>
            </a:r>
            <a:endParaRPr lang="en-US" sz="1400" dirty="0">
              <a:solidFill>
                <a:srgbClr val="AB7DD8"/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98912" y="3835127"/>
            <a:ext cx="1361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>
                <a:solidFill>
                  <a:schemeClr val="bg1"/>
                </a:solidFill>
                <a:effectLst>
                  <a:glow rad="127000">
                    <a:srgbClr val="BE5B1C"/>
                  </a:glow>
                </a:effectLst>
                <a:latin typeface="Gill Sans Ultra Bold Condensed" panose="020B0A06020104020203" pitchFamily="34" charset="0"/>
              </a:rPr>
              <a:t>5:00 pm</a:t>
            </a:r>
            <a:endParaRPr lang="en-US" sz="1600" dirty="0">
              <a:solidFill>
                <a:schemeClr val="bg1"/>
              </a:solidFill>
              <a:effectLst>
                <a:glow rad="127000">
                  <a:srgbClr val="BE5B1C"/>
                </a:glo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85507" y="4316587"/>
            <a:ext cx="2372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>
                <a:solidFill>
                  <a:srgbClr val="64A92D"/>
                </a:solidFill>
                <a:effectLst>
                  <a:glow rad="127000">
                    <a:schemeClr val="bg1"/>
                  </a:glow>
                </a:effectLst>
                <a:latin typeface="Gill Sans Ultra Bold Condensed" panose="020B0A06020104020203" pitchFamily="34" charset="0"/>
              </a:rPr>
              <a:t>En Calle Luis </a:t>
            </a:r>
            <a:r>
              <a:rPr lang="es-PE" sz="1400" dirty="0" err="1" smtClean="0">
                <a:solidFill>
                  <a:srgbClr val="64A92D"/>
                </a:solidFill>
                <a:effectLst>
                  <a:glow rad="127000">
                    <a:schemeClr val="bg1"/>
                  </a:glow>
                </a:effectLst>
                <a:latin typeface="Gill Sans Ultra Bold Condensed" panose="020B0A06020104020203" pitchFamily="34" charset="0"/>
              </a:rPr>
              <a:t>Valcarcell</a:t>
            </a:r>
            <a:r>
              <a:rPr lang="es-PE" sz="1400" dirty="0" smtClean="0">
                <a:solidFill>
                  <a:srgbClr val="64A92D"/>
                </a:solidFill>
                <a:effectLst>
                  <a:glow rad="127000">
                    <a:schemeClr val="bg1"/>
                  </a:glow>
                </a:effectLst>
                <a:latin typeface="Gill Sans Ultra Bold Condensed" panose="020B0A06020104020203" pitchFamily="34" charset="0"/>
              </a:rPr>
              <a:t> 14 Cerca al Mercado La </a:t>
            </a:r>
            <a:r>
              <a:rPr lang="es-PE" sz="1400" dirty="0" err="1" smtClean="0">
                <a:solidFill>
                  <a:srgbClr val="64A92D"/>
                </a:solidFill>
                <a:effectLst>
                  <a:glow rad="127000">
                    <a:schemeClr val="bg1"/>
                  </a:glow>
                </a:effectLst>
                <a:latin typeface="Gill Sans Ultra Bold Condensed" panose="020B0A06020104020203" pitchFamily="34" charset="0"/>
              </a:rPr>
              <a:t>Union</a:t>
            </a:r>
            <a:endParaRPr lang="en-US" sz="1400" dirty="0">
              <a:solidFill>
                <a:srgbClr val="64A92D"/>
              </a:solidFill>
              <a:effectLst>
                <a:glow rad="127000">
                  <a:schemeClr val="bg1"/>
                </a:glo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627744" y="5146410"/>
            <a:ext cx="1371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00" dirty="0" smtClean="0">
                <a:solidFill>
                  <a:schemeClr val="bg1"/>
                </a:solidFill>
                <a:effectLst>
                  <a:glow rad="139700">
                    <a:srgbClr val="E854B5"/>
                  </a:glow>
                </a:effectLst>
                <a:latin typeface="Comic Sans MS" panose="030F0702030302020204" pitchFamily="66" charset="0"/>
              </a:rPr>
              <a:t>www.megaidea.net</a:t>
            </a:r>
            <a:endParaRPr lang="en-US" sz="1000" dirty="0">
              <a:solidFill>
                <a:schemeClr val="bg1"/>
              </a:solidFill>
              <a:effectLst>
                <a:glow rad="139700">
                  <a:srgbClr val="E854B5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11017" y="2904903"/>
            <a:ext cx="1761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dirty="0" smtClean="0">
                <a:solidFill>
                  <a:srgbClr val="E854B5"/>
                </a:solidFill>
                <a:effectLst>
                  <a:glow rad="127000">
                    <a:schemeClr val="bg1"/>
                  </a:glow>
                </a:effectLst>
                <a:latin typeface="Gill Sans Ultra Bold Condensed" panose="020B0A06020104020203" pitchFamily="34" charset="0"/>
              </a:rPr>
              <a:t>Te invito a mi Fiesta</a:t>
            </a:r>
            <a:endParaRPr lang="en-US" sz="1400" dirty="0">
              <a:solidFill>
                <a:srgbClr val="E854B5"/>
              </a:solidFill>
              <a:effectLst>
                <a:glow rad="127000">
                  <a:schemeClr val="bg1"/>
                </a:glo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272900" y="1294319"/>
            <a:ext cx="232411" cy="3321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PE" sz="3500" dirty="0" smtClean="0">
                <a:solidFill>
                  <a:srgbClr val="E854B5"/>
                </a:solidFill>
                <a:effectLst>
                  <a:glow rad="76200">
                    <a:srgbClr val="FFFF66"/>
                  </a:glow>
                </a:effectLst>
                <a:latin typeface="Berlin Sans FB Demi" panose="020E0802020502020306" pitchFamily="34" charset="0"/>
              </a:rPr>
              <a:t>3</a:t>
            </a:r>
            <a:endParaRPr lang="en-US" sz="3500" dirty="0">
              <a:solidFill>
                <a:srgbClr val="E854B5"/>
              </a:solidFill>
              <a:effectLst>
                <a:glow rad="76200">
                  <a:srgbClr val="FFFF66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852629" y="3122901"/>
            <a:ext cx="2162175" cy="461665"/>
          </a:xfrm>
          <a:prstGeom prst="rect">
            <a:avLst/>
          </a:prstGeom>
          <a:noFill/>
          <a:effectLst>
            <a:glow rad="127000">
              <a:srgbClr val="351602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chemeClr val="bg1"/>
                </a:solidFill>
                <a:effectLst>
                  <a:glow rad="127000">
                    <a:srgbClr val="633D12"/>
                  </a:glow>
                </a:effectLst>
                <a:latin typeface="Gill Sans Ultra Bold Condensed" panose="020B0A06020104020203" pitchFamily="34" charset="0"/>
              </a:rPr>
              <a:t>Sábado</a:t>
            </a:r>
            <a:endParaRPr lang="en-US" sz="2400" dirty="0">
              <a:solidFill>
                <a:schemeClr val="bg1"/>
              </a:solidFill>
              <a:effectLst>
                <a:glow rad="127000">
                  <a:srgbClr val="633D12"/>
                </a:glo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108373" y="3518950"/>
            <a:ext cx="16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00" dirty="0" smtClean="0">
                <a:solidFill>
                  <a:srgbClr val="CEEAB0"/>
                </a:solidFill>
                <a:effectLst>
                  <a:glow rad="127000">
                    <a:srgbClr val="351602"/>
                  </a:glow>
                </a:effectLst>
                <a:latin typeface="Gill Sans Ultra Bold Condensed" panose="020B0A06020104020203" pitchFamily="34" charset="0"/>
              </a:rPr>
              <a:t>15 de Junio</a:t>
            </a:r>
          </a:p>
        </p:txBody>
      </p:sp>
    </p:spTree>
    <p:extLst>
      <p:ext uri="{BB962C8B-B14F-4D97-AF65-F5344CB8AC3E}">
        <p14:creationId xmlns:p14="http://schemas.microsoft.com/office/powerpoint/2010/main" val="30758305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25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Gill Sans Ultra Bold Condensed</vt:lpstr>
      <vt:lpstr>Comic Sans MS</vt:lpstr>
      <vt:lpstr>Chorizo</vt:lpstr>
      <vt:lpstr>Arial</vt:lpstr>
      <vt:lpstr>Berlin Sans FB Demi</vt:lpstr>
      <vt:lpstr>Calibri Light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Masha y el Oso</cp:keywords>
  <cp:lastModifiedBy>MEGAIDEA</cp:lastModifiedBy>
  <cp:revision>11</cp:revision>
  <dcterms:created xsi:type="dcterms:W3CDTF">2019-11-10T16:13:02Z</dcterms:created>
  <dcterms:modified xsi:type="dcterms:W3CDTF">2023-03-31T14:15:16Z</dcterms:modified>
</cp:coreProperties>
</file>