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Gill Sans Ultra Bold Condensed" panose="020B0A06020104020203" pitchFamily="34" charset="0"/>
      <p:regular r:id="rId12"/>
    </p:embeddedFont>
    <p:embeddedFont>
      <p:font typeface="Berlin Sans FB Demi" panose="020E0802020502020306" pitchFamily="34" charset="0"/>
      <p:bold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1pPr>
    <a:lvl2pPr marL="282477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2pPr>
    <a:lvl3pPr marL="564954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3pPr>
    <a:lvl4pPr marL="847431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4pPr>
    <a:lvl5pPr marL="1129908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5pPr>
    <a:lvl6pPr marL="1412385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6pPr>
    <a:lvl7pPr marL="1694861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7pPr>
    <a:lvl8pPr marL="1977338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8pPr>
    <a:lvl9pPr marL="2259815" algn="l" defTabSz="564954" rtl="0" eaLnBrk="1" latinLnBrk="0" hangingPunct="1">
      <a:defRPr sz="11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D12"/>
    <a:srgbClr val="351602"/>
    <a:srgbClr val="FF6600"/>
    <a:srgbClr val="FFF5A7"/>
    <a:srgbClr val="FCDE01"/>
    <a:srgbClr val="C41617"/>
    <a:srgbClr val="45510C"/>
    <a:srgbClr val="FFFF66"/>
    <a:srgbClr val="694B35"/>
    <a:srgbClr val="C2C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9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5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4EF2-0AC2-4395-BEA6-76DDCB10054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gaidea.Net 6"/>
          <p:cNvSpPr txBox="1"/>
          <p:nvPr/>
        </p:nvSpPr>
        <p:spPr>
          <a:xfrm>
            <a:off x="1162062" y="3479886"/>
            <a:ext cx="2715827" cy="68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819" dirty="0" err="1">
                <a:solidFill>
                  <a:schemeClr val="bg1"/>
                </a:solidFill>
                <a:effectLst>
                  <a:glow rad="101600">
                    <a:srgbClr val="351602"/>
                  </a:glow>
                </a:effectLst>
                <a:latin typeface="Matilda " panose="02000606020000020004" pitchFamily="2" charset="0"/>
              </a:rPr>
              <a:t>Maryori</a:t>
            </a:r>
            <a:endParaRPr lang="en-US" sz="3819" dirty="0">
              <a:solidFill>
                <a:schemeClr val="bg1"/>
              </a:solidFill>
              <a:effectLst>
                <a:glow rad="101600">
                  <a:srgbClr val="351602"/>
                </a:glow>
              </a:effectLst>
              <a:latin typeface="Matilda " panose="02000606020000020004" pitchFamily="2" charset="0"/>
            </a:endParaRPr>
          </a:p>
        </p:txBody>
      </p:sp>
      <p:sp>
        <p:nvSpPr>
          <p:cNvPr id="8" name="Megaidea.Net  7"/>
          <p:cNvSpPr txBox="1"/>
          <p:nvPr/>
        </p:nvSpPr>
        <p:spPr>
          <a:xfrm>
            <a:off x="3516642" y="3375136"/>
            <a:ext cx="1088825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82" dirty="0">
                <a:solidFill>
                  <a:schemeClr val="bg1"/>
                </a:solidFill>
                <a:effectLst>
                  <a:glow rad="127000">
                    <a:srgbClr val="351602"/>
                  </a:glow>
                </a:effectLst>
                <a:latin typeface="Gill Sans Ultra Bold Condensed" panose="020B0A06020104020203" pitchFamily="34" charset="0"/>
              </a:rPr>
              <a:t>Cumple</a:t>
            </a:r>
            <a:endParaRPr lang="en-US" sz="1782" dirty="0">
              <a:solidFill>
                <a:schemeClr val="bg1"/>
              </a:solidFill>
              <a:effectLst>
                <a:glow rad="127000">
                  <a:srgbClr val="351602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1425059" y="4683737"/>
            <a:ext cx="2405043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37" dirty="0">
                <a:solidFill>
                  <a:schemeClr val="bg1"/>
                </a:solidFill>
                <a:effectLst>
                  <a:glow rad="127000">
                    <a:srgbClr val="FF6600"/>
                  </a:glow>
                </a:effectLst>
                <a:latin typeface="Gill Sans Ultra Bold Condensed" panose="020B0A06020104020203" pitchFamily="34" charset="0"/>
              </a:rPr>
              <a:t>Hora: 5:00 pm</a:t>
            </a:r>
            <a:endParaRPr lang="en-US" sz="2037" dirty="0">
              <a:solidFill>
                <a:schemeClr val="bg1"/>
              </a:solidFill>
              <a:effectLst>
                <a:glow rad="127000">
                  <a:srgbClr val="FF6600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0" name="Megaidea.Net  9"/>
          <p:cNvSpPr txBox="1"/>
          <p:nvPr/>
        </p:nvSpPr>
        <p:spPr>
          <a:xfrm>
            <a:off x="1007193" y="5109181"/>
            <a:ext cx="3299910" cy="5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28" dirty="0">
                <a:solidFill>
                  <a:srgbClr val="FFF5A7"/>
                </a:solidFill>
                <a:effectLst>
                  <a:glow rad="127000">
                    <a:srgbClr val="351602"/>
                  </a:glow>
                </a:effectLst>
                <a:latin typeface="Gill Sans Ultra Bold Condensed" panose="020B0A06020104020203" pitchFamily="34" charset="0"/>
              </a:rPr>
              <a:t>En Calle Luis </a:t>
            </a:r>
            <a:r>
              <a:rPr lang="es-PE" sz="1528" dirty="0" err="1">
                <a:solidFill>
                  <a:srgbClr val="FFF5A7"/>
                </a:solidFill>
                <a:effectLst>
                  <a:glow rad="127000">
                    <a:srgbClr val="351602"/>
                  </a:glow>
                </a:effectLst>
                <a:latin typeface="Gill Sans Ultra Bold Condensed" panose="020B0A06020104020203" pitchFamily="34" charset="0"/>
              </a:rPr>
              <a:t>Valcarcell</a:t>
            </a:r>
            <a:r>
              <a:rPr lang="es-PE" sz="1528" dirty="0">
                <a:solidFill>
                  <a:srgbClr val="FFF5A7"/>
                </a:solidFill>
                <a:effectLst>
                  <a:glow rad="127000">
                    <a:srgbClr val="351602"/>
                  </a:glow>
                </a:effectLst>
                <a:latin typeface="Gill Sans Ultra Bold Condensed" panose="020B0A06020104020203" pitchFamily="34" charset="0"/>
              </a:rPr>
              <a:t> 14 Cerca al Mercado La </a:t>
            </a:r>
            <a:r>
              <a:rPr lang="es-PE" sz="1528" dirty="0" err="1">
                <a:solidFill>
                  <a:srgbClr val="FFF5A7"/>
                </a:solidFill>
                <a:effectLst>
                  <a:glow rad="127000">
                    <a:srgbClr val="351602"/>
                  </a:glow>
                </a:effectLst>
                <a:latin typeface="Gill Sans Ultra Bold Condensed" panose="020B0A06020104020203" pitchFamily="34" charset="0"/>
              </a:rPr>
              <a:t>Union</a:t>
            </a:r>
            <a:endParaRPr lang="en-US" sz="1528" dirty="0">
              <a:solidFill>
                <a:srgbClr val="FFF5A7"/>
              </a:solidFill>
              <a:effectLst>
                <a:glow rad="127000">
                  <a:srgbClr val="351602"/>
                </a:glo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1702600" y="6850883"/>
            <a:ext cx="1746487" cy="28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73" dirty="0">
                <a:solidFill>
                  <a:schemeClr val="bg1"/>
                </a:solidFill>
                <a:effectLst>
                  <a:glow rad="139700">
                    <a:srgbClr val="45510C"/>
                  </a:glow>
                </a:effectLst>
                <a:latin typeface="Comic Sans MS" panose="030F0702030302020204" pitchFamily="66" charset="0"/>
              </a:rPr>
              <a:t>www.megaidea.net</a:t>
            </a:r>
            <a:endParaRPr lang="en-US" sz="1273" dirty="0">
              <a:solidFill>
                <a:schemeClr val="bg1"/>
              </a:solidFill>
              <a:effectLst>
                <a:glow rad="139700">
                  <a:srgbClr val="45510C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3910692" y="3770812"/>
            <a:ext cx="295872" cy="4228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4456" dirty="0">
                <a:solidFill>
                  <a:schemeClr val="bg1"/>
                </a:solidFill>
                <a:effectLst>
                  <a:glow rad="76200">
                    <a:srgbClr val="633D12"/>
                  </a:glow>
                </a:effectLst>
                <a:latin typeface="Berlin Sans FB Demi" panose="020E0802020502020306" pitchFamily="34" charset="0"/>
              </a:rPr>
              <a:t>3</a:t>
            </a:r>
            <a:endParaRPr lang="en-US" sz="4456" dirty="0">
              <a:solidFill>
                <a:schemeClr val="bg1"/>
              </a:solidFill>
              <a:effectLst>
                <a:glow rad="76200">
                  <a:srgbClr val="633D12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Megaidea.Net 14"/>
          <p:cNvSpPr txBox="1"/>
          <p:nvPr/>
        </p:nvSpPr>
        <p:spPr>
          <a:xfrm>
            <a:off x="1007192" y="4150467"/>
            <a:ext cx="3051435" cy="44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92" dirty="0">
                <a:solidFill>
                  <a:srgbClr val="CEEAB0"/>
                </a:solidFill>
                <a:effectLst>
                  <a:glow rad="127000">
                    <a:srgbClr val="351602"/>
                  </a:glow>
                </a:effectLst>
                <a:latin typeface="Gill Sans Ultra Bold Condensed" panose="020B0A06020104020203" pitchFamily="34" charset="0"/>
              </a:rPr>
              <a:t>Sábado 15 de Junio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1753400" y="5737077"/>
            <a:ext cx="14851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82" dirty="0" smtClean="0">
                <a:solidFill>
                  <a:srgbClr val="633D12"/>
                </a:solidFill>
                <a:effectLst/>
                <a:latin typeface="Gill Sans Ultra Bold Condensed" panose="020B0A06020104020203" pitchFamily="34" charset="0"/>
              </a:rPr>
              <a:t>No faltes</a:t>
            </a:r>
            <a:endParaRPr lang="en-US" sz="1782" dirty="0">
              <a:solidFill>
                <a:srgbClr val="633D12"/>
              </a:solidFill>
              <a:effectLst/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0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Matilda </vt:lpstr>
      <vt:lpstr>Comic Sans MS</vt:lpstr>
      <vt:lpstr>Gill Sans Ultra Bold Condensed</vt:lpstr>
      <vt:lpstr>Berlin Sans FB Demi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Masha y el Oso</cp:keywords>
  <cp:lastModifiedBy>MEGAIDEA</cp:lastModifiedBy>
  <cp:revision>13</cp:revision>
  <dcterms:created xsi:type="dcterms:W3CDTF">2019-11-10T16:13:02Z</dcterms:created>
  <dcterms:modified xsi:type="dcterms:W3CDTF">2023-03-31T01:49:21Z</dcterms:modified>
</cp:coreProperties>
</file>