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da Robnei" pitchFamily="2" charset="0"/>
      <p:regular r:id="rId7"/>
    </p:embeddedFont>
    <p:embeddedFont>
      <p:font typeface="Han Robnei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52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>
        <p:scale>
          <a:sx n="100" d="100"/>
          <a:sy n="100" d="100"/>
        </p:scale>
        <p:origin x="177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699385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696421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687449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398263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779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3718141" y="851123"/>
            <a:ext cx="306680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latin typeface="Moda Robnei" pitchFamily="2" charset="0"/>
              </a:rPr>
              <a:t>Te invito a </a:t>
            </a:r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 mi </a:t>
            </a:r>
            <a:r>
              <a:rPr lang="es-PE" sz="2000" dirty="0">
                <a:solidFill>
                  <a:schemeClr val="bg1"/>
                </a:solidFill>
                <a:latin typeface="Moda Robnei" pitchFamily="2" charset="0"/>
              </a:rPr>
              <a:t>Cumpleaños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5" name="Bonifiesta.com"/>
          <p:cNvSpPr txBox="1"/>
          <p:nvPr/>
        </p:nvSpPr>
        <p:spPr>
          <a:xfrm>
            <a:off x="3495984" y="1220753"/>
            <a:ext cx="348393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 smtClean="0">
                <a:gradFill>
                  <a:gsLst>
                    <a:gs pos="15000">
                      <a:srgbClr val="0BD0BC"/>
                    </a:gs>
                    <a:gs pos="67000">
                      <a:srgbClr val="76156C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EDUARDO</a:t>
            </a:r>
            <a:endParaRPr lang="en-US" sz="3500" b="1" dirty="0">
              <a:gradFill>
                <a:gsLst>
                  <a:gs pos="15000">
                    <a:srgbClr val="0BD0BC"/>
                  </a:gs>
                  <a:gs pos="67000">
                    <a:srgbClr val="76156C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Robnei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4040313" y="1784541"/>
            <a:ext cx="242245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Cumple</a:t>
            </a:r>
            <a:r>
              <a:rPr lang="en-US" sz="25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 </a:t>
            </a:r>
            <a:r>
              <a:rPr lang="en-US" sz="2500" dirty="0" smtClean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Robnei" pitchFamily="2" charset="0"/>
              </a:rPr>
              <a:t>8</a:t>
            </a:r>
            <a:endParaRPr lang="en-US" sz="2500" dirty="0">
              <a:solidFill>
                <a:srgbClr val="E5B762"/>
              </a:solidFill>
              <a:effectLst>
                <a:glow rad="127000">
                  <a:schemeClr val="tx1"/>
                </a:glow>
              </a:effectLst>
              <a:latin typeface="Han Robnei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4046222" y="3014008"/>
            <a:ext cx="258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D0BC"/>
                </a:solidFill>
                <a:latin typeface="Moda Robnei" pitchFamily="2" charset="0"/>
              </a:rPr>
              <a:t>En </a:t>
            </a:r>
            <a:r>
              <a:rPr lang="en-US" sz="1600" dirty="0" err="1">
                <a:solidFill>
                  <a:srgbClr val="0BD0BC"/>
                </a:solidFill>
                <a:latin typeface="Moda Robnei" pitchFamily="2" charset="0"/>
              </a:rPr>
              <a:t>Calle</a:t>
            </a:r>
            <a:r>
              <a:rPr lang="en-US" sz="1600" dirty="0">
                <a:solidFill>
                  <a:srgbClr val="0BD0BC"/>
                </a:solidFill>
                <a:latin typeface="Moda Robnei" pitchFamily="2" charset="0"/>
              </a:rPr>
              <a:t> Luis </a:t>
            </a:r>
            <a:r>
              <a:rPr lang="en-US" sz="1600" dirty="0" err="1">
                <a:solidFill>
                  <a:srgbClr val="0BD0BC"/>
                </a:solidFill>
                <a:latin typeface="Moda Robnei" pitchFamily="2" charset="0"/>
              </a:rPr>
              <a:t>Valcarcell</a:t>
            </a:r>
            <a:endParaRPr lang="en-US" sz="1600" dirty="0">
              <a:solidFill>
                <a:srgbClr val="0BD0BC"/>
              </a:solidFill>
              <a:latin typeface="Moda Robnei" pitchFamily="2" charset="0"/>
            </a:endParaRPr>
          </a:p>
          <a:p>
            <a:pPr algn="ctr"/>
            <a:r>
              <a:rPr lang="es-PE" sz="1600" dirty="0">
                <a:solidFill>
                  <a:srgbClr val="0BD0BC"/>
                </a:solidFill>
                <a:latin typeface="Moda Robnei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0BD0BC"/>
                </a:solidFill>
                <a:latin typeface="Moda Robnei" pitchFamily="2" charset="0"/>
              </a:rPr>
              <a:t>Albarracin</a:t>
            </a:r>
            <a:r>
              <a:rPr lang="es-PE" sz="1600" dirty="0">
                <a:solidFill>
                  <a:srgbClr val="0BD0BC"/>
                </a:solidFill>
                <a:latin typeface="Moda Robnei" pitchFamily="2" charset="0"/>
              </a:rPr>
              <a:t>.</a:t>
            </a:r>
            <a:endParaRPr lang="en-US" sz="1600" dirty="0">
              <a:solidFill>
                <a:srgbClr val="0BD0BC"/>
              </a:solidFill>
              <a:latin typeface="Moda Robnei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4403016" y="3919193"/>
            <a:ext cx="1816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latin typeface="Moda Robnei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4584156" y="4268092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da Robnei" pitchFamily="2" charset="0"/>
              </a:rPr>
              <a:t>+51952866806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3573979" y="2245257"/>
            <a:ext cx="3230373" cy="4462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latin typeface="Moda Robnei" pitchFamily="2" charset="0"/>
              </a:rPr>
              <a:t>Sábado 15 de Diciembre</a:t>
            </a:r>
            <a:endParaRPr lang="en-US" sz="23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4403016" y="2615247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chemeClr val="bg1"/>
              </a:solidFill>
              <a:latin typeface="Moda Robnei" pitchFamily="2" charset="0"/>
            </a:endParaRPr>
          </a:p>
        </p:txBody>
      </p:sp>
      <p:pic>
        <p:nvPicPr>
          <p:cNvPr id="2" name="www.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75" y="468047"/>
            <a:ext cx="439105" cy="357501"/>
          </a:xfrm>
          <a:prstGeom prst="rect">
            <a:avLst/>
          </a:prstGeom>
        </p:spPr>
      </p:pic>
      <p:sp>
        <p:nvSpPr>
          <p:cNvPr id="17" name="Bonifiesta.com"/>
          <p:cNvSpPr txBox="1"/>
          <p:nvPr/>
        </p:nvSpPr>
        <p:spPr>
          <a:xfrm>
            <a:off x="5785675" y="510828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rgbClr val="4F225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rgbClr val="4F225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Moda Robnei</vt:lpstr>
      <vt:lpstr>Arial</vt:lpstr>
      <vt:lpstr>Han Robnei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Marshmello</cp:keywords>
  <cp:lastModifiedBy>MEGAIDEA</cp:lastModifiedBy>
  <cp:revision>21</cp:revision>
  <dcterms:created xsi:type="dcterms:W3CDTF">2019-10-31T20:04:10Z</dcterms:created>
  <dcterms:modified xsi:type="dcterms:W3CDTF">2023-03-30T15:51:30Z</dcterms:modified>
</cp:coreProperties>
</file>