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Han Robnei" pitchFamily="2" charset="0"/>
      <p:regular r:id="rId3"/>
    </p:embeddedFont>
    <p:embeddedFont>
      <p:font typeface="Moda Robnei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Aapex Robnei" pitchFamily="2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632"/>
    <a:srgbClr val="D88C12"/>
    <a:srgbClr val="3CFDAE"/>
    <a:srgbClr val="69E9B7"/>
    <a:srgbClr val="4F2252"/>
    <a:srgbClr val="76156C"/>
    <a:srgbClr val="0BD0BC"/>
    <a:srgbClr val="DE7A17"/>
    <a:srgbClr val="E09950"/>
    <a:srgbClr val="EBD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16860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13896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04924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15738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7254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ifiesta.com"/>
          <p:cNvSpPr txBox="1"/>
          <p:nvPr/>
        </p:nvSpPr>
        <p:spPr>
          <a:xfrm>
            <a:off x="944609" y="1270952"/>
            <a:ext cx="3227427" cy="2886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3000" dirty="0">
                <a:solidFill>
                  <a:srgbClr val="EED632"/>
                </a:solidFill>
                <a:latin typeface="Moda Robnei" pitchFamily="2" charset="0"/>
              </a:rPr>
              <a:t>¡VEN A LA BATALLA!</a:t>
            </a:r>
            <a:endParaRPr lang="en-US" sz="3000" dirty="0">
              <a:solidFill>
                <a:srgbClr val="EED632"/>
              </a:solidFill>
              <a:latin typeface="Moda Robnei" pitchFamily="2" charset="0"/>
            </a:endParaRPr>
          </a:p>
        </p:txBody>
      </p:sp>
      <p:sp>
        <p:nvSpPr>
          <p:cNvPr id="5" name="Bonifiesta.com"/>
          <p:cNvSpPr txBox="1"/>
          <p:nvPr/>
        </p:nvSpPr>
        <p:spPr>
          <a:xfrm>
            <a:off x="827474" y="1649121"/>
            <a:ext cx="3483936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4500" b="1" dirty="0" err="1" smtClean="0">
                <a:solidFill>
                  <a:srgbClr val="3CFDAE"/>
                </a:solidFill>
                <a:effectLst>
                  <a:glow rad="127000">
                    <a:schemeClr val="tx1"/>
                  </a:glow>
                </a:effectLst>
                <a:latin typeface="Han Robnei" pitchFamily="2" charset="0"/>
              </a:rPr>
              <a:t>arturo</a:t>
            </a:r>
            <a:endParaRPr lang="en-US" sz="4500" b="1" dirty="0">
              <a:solidFill>
                <a:srgbClr val="3CFDAE"/>
              </a:solidFill>
              <a:effectLst>
                <a:glow rad="127000">
                  <a:schemeClr val="tx1"/>
                </a:glow>
              </a:effectLst>
              <a:latin typeface="Han Robnei" pitchFamily="2" charset="0"/>
            </a:endParaRPr>
          </a:p>
        </p:txBody>
      </p:sp>
      <p:sp>
        <p:nvSpPr>
          <p:cNvPr id="6" name="Bonifiesta.com"/>
          <p:cNvSpPr txBox="1"/>
          <p:nvPr/>
        </p:nvSpPr>
        <p:spPr>
          <a:xfrm>
            <a:off x="992132" y="2416627"/>
            <a:ext cx="1048685" cy="24673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apex Robnei" pitchFamily="2" charset="0"/>
              </a:rPr>
              <a:t>CUMPLE</a:t>
            </a:r>
            <a:endParaRPr lang="en-US" sz="1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apex Robnei" pitchFamily="2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741405" y="3711418"/>
            <a:ext cx="343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da Robnei" pitchFamily="2" charset="0"/>
              </a:rPr>
              <a:t>En </a:t>
            </a:r>
            <a:r>
              <a:rPr lang="en-US" sz="1600" dirty="0" err="1">
                <a:solidFill>
                  <a:schemeClr val="bg1"/>
                </a:solidFill>
                <a:latin typeface="Moda Robnei" pitchFamily="2" charset="0"/>
              </a:rPr>
              <a:t>Calle</a:t>
            </a:r>
            <a:r>
              <a:rPr lang="en-US" sz="1600" dirty="0">
                <a:solidFill>
                  <a:schemeClr val="bg1"/>
                </a:solidFill>
                <a:latin typeface="Moda Robnei" pitchFamily="2" charset="0"/>
              </a:rPr>
              <a:t> Luis </a:t>
            </a:r>
            <a:r>
              <a:rPr lang="en-US" sz="1600" dirty="0" err="1" smtClean="0">
                <a:solidFill>
                  <a:schemeClr val="bg1"/>
                </a:solidFill>
                <a:latin typeface="Moda Robnei" pitchFamily="2" charset="0"/>
              </a:rPr>
              <a:t>Valcarcell</a:t>
            </a:r>
            <a:r>
              <a:rPr lang="en-US" sz="1600" dirty="0">
                <a:solidFill>
                  <a:schemeClr val="bg1"/>
                </a:solidFill>
                <a:latin typeface="Moda Robnei" pitchFamily="2" charset="0"/>
              </a:rPr>
              <a:t> </a:t>
            </a:r>
            <a:r>
              <a:rPr lang="es-PE" sz="1600" dirty="0" smtClean="0">
                <a:solidFill>
                  <a:schemeClr val="bg1"/>
                </a:solidFill>
                <a:latin typeface="Moda Robnei" pitchFamily="2" charset="0"/>
              </a:rPr>
              <a:t>A </a:t>
            </a:r>
            <a:r>
              <a:rPr lang="es-PE" sz="1600" dirty="0">
                <a:solidFill>
                  <a:schemeClr val="bg1"/>
                </a:solidFill>
                <a:latin typeface="Moda Robnei" pitchFamily="2" charset="0"/>
              </a:rPr>
              <a:t>– 11 Distrito </a:t>
            </a:r>
            <a:r>
              <a:rPr lang="es-PE" sz="1600" dirty="0" smtClean="0">
                <a:solidFill>
                  <a:schemeClr val="bg1"/>
                </a:solidFill>
                <a:latin typeface="Moda Robnei" pitchFamily="2" charset="0"/>
              </a:rPr>
              <a:t>Gregorio </a:t>
            </a:r>
            <a:r>
              <a:rPr lang="es-PE" sz="1600" dirty="0" err="1" smtClean="0">
                <a:solidFill>
                  <a:schemeClr val="bg1"/>
                </a:solidFill>
                <a:latin typeface="Moda Robnei" pitchFamily="2" charset="0"/>
              </a:rPr>
              <a:t>Albarracin</a:t>
            </a:r>
            <a:r>
              <a:rPr lang="es-PE" sz="1600" dirty="0">
                <a:solidFill>
                  <a:schemeClr val="bg1"/>
                </a:solidFill>
                <a:latin typeface="Moda Robnei" pitchFamily="2" charset="0"/>
              </a:rPr>
              <a:t>.</a:t>
            </a:r>
            <a:endParaRPr lang="en-US" sz="16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1658493" y="4341878"/>
            <a:ext cx="17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69E9B7"/>
                </a:solidFill>
                <a:latin typeface="Moda Robnei" pitchFamily="2" charset="0"/>
              </a:rPr>
              <a:t>Te</a:t>
            </a:r>
            <a:r>
              <a:rPr lang="en-US" sz="1800" dirty="0" smtClean="0">
                <a:solidFill>
                  <a:srgbClr val="69E9B7"/>
                </a:solidFill>
                <a:latin typeface="Moda Robnei" pitchFamily="2" charset="0"/>
              </a:rPr>
              <a:t> </a:t>
            </a:r>
            <a:r>
              <a:rPr lang="en-US" sz="1800" dirty="0" err="1" smtClean="0">
                <a:solidFill>
                  <a:srgbClr val="69E9B7"/>
                </a:solidFill>
                <a:latin typeface="Moda Robnei" pitchFamily="2" charset="0"/>
              </a:rPr>
              <a:t>esperamos</a:t>
            </a:r>
            <a:r>
              <a:rPr lang="en-US" sz="1800" dirty="0" smtClean="0">
                <a:solidFill>
                  <a:srgbClr val="69E9B7"/>
                </a:solidFill>
                <a:latin typeface="Moda Robnei" pitchFamily="2" charset="0"/>
              </a:rPr>
              <a:t>..!!!</a:t>
            </a:r>
            <a:endParaRPr lang="en-US" sz="1800" dirty="0">
              <a:solidFill>
                <a:srgbClr val="69E9B7"/>
              </a:solidFill>
              <a:latin typeface="Moda Robnei" pitchFamily="2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26062" y="5094855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3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025088" y="3124200"/>
            <a:ext cx="625542" cy="45908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2500" dirty="0" smtClean="0">
                <a:solidFill>
                  <a:srgbClr val="D88C12"/>
                </a:solidFill>
                <a:latin typeface="Aapex Robnei" pitchFamily="2" charset="0"/>
              </a:rPr>
              <a:t>05</a:t>
            </a:r>
            <a:endParaRPr lang="en-US" sz="2500" dirty="0">
              <a:solidFill>
                <a:srgbClr val="D88C12"/>
              </a:solidFill>
              <a:latin typeface="Aapex Robnei" pitchFamily="2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2190873" y="3043114"/>
            <a:ext cx="1194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Moda Robnei" pitchFamily="2" charset="0"/>
              </a:rPr>
              <a:t>FEBRERO</a:t>
            </a:r>
            <a:endParaRPr lang="en-US" sz="20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2069386" y="2322919"/>
            <a:ext cx="808921" cy="6947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000" dirty="0" smtClean="0">
                <a:solidFill>
                  <a:srgbClr val="D88C12"/>
                </a:solidFill>
                <a:effectLst/>
                <a:latin typeface="Aapex Robnei" pitchFamily="2" charset="0"/>
              </a:rPr>
              <a:t>12</a:t>
            </a:r>
            <a:endParaRPr lang="en-US" sz="5000" dirty="0">
              <a:solidFill>
                <a:srgbClr val="D88C12"/>
              </a:solidFill>
              <a:effectLst/>
              <a:latin typeface="Aapex Robnei" pitchFamily="2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2917610" y="2407703"/>
            <a:ext cx="752129" cy="24673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effectLst/>
                <a:latin typeface="Aapex Robnei" pitchFamily="2" charset="0"/>
              </a:rPr>
              <a:t>AÑOS</a:t>
            </a:r>
            <a:endParaRPr lang="en-US" sz="1500" dirty="0">
              <a:solidFill>
                <a:schemeClr val="bg1"/>
              </a:solidFill>
              <a:effectLst/>
              <a:latin typeface="Aapex Robnei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1922643" y="3321756"/>
            <a:ext cx="1649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D88C12"/>
                </a:solidFill>
                <a:latin typeface="Moda Robnei" pitchFamily="2" charset="0"/>
              </a:rPr>
              <a:t>DE 18 A 21 HRS.</a:t>
            </a:r>
            <a:endParaRPr lang="en-US" sz="1600" dirty="0">
              <a:solidFill>
                <a:srgbClr val="D88C12"/>
              </a:solidFill>
              <a:latin typeface="Moda Robnei" pitchFamily="2" charset="0"/>
            </a:endParaRPr>
          </a:p>
        </p:txBody>
      </p:sp>
      <p:pic>
        <p:nvPicPr>
          <p:cNvPr id="7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6" y="2680721"/>
            <a:ext cx="315200" cy="285759"/>
          </a:xfrm>
          <a:prstGeom prst="rect">
            <a:avLst/>
          </a:prstGeom>
        </p:spPr>
      </p:pic>
      <p:pic>
        <p:nvPicPr>
          <p:cNvPr id="20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30" y="2680721"/>
            <a:ext cx="315200" cy="285759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49" y="2679840"/>
            <a:ext cx="315200" cy="285759"/>
          </a:xfrm>
          <a:prstGeom prst="rect">
            <a:avLst/>
          </a:prstGeom>
        </p:spPr>
      </p:pic>
      <p:pic>
        <p:nvPicPr>
          <p:cNvPr id="2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07" y="2688308"/>
            <a:ext cx="315200" cy="285759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81" y="2688308"/>
            <a:ext cx="315200" cy="285759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00" y="2687427"/>
            <a:ext cx="315200" cy="2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33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Han Robnei</vt:lpstr>
      <vt:lpstr>Arial</vt:lpstr>
      <vt:lpstr>Moda Robnei</vt:lpstr>
      <vt:lpstr>Calibri Light</vt:lpstr>
      <vt:lpstr>Aapex Robnei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Marshmello</cp:keywords>
  <cp:lastModifiedBy>MEGAIDEA</cp:lastModifiedBy>
  <cp:revision>26</cp:revision>
  <dcterms:created xsi:type="dcterms:W3CDTF">2019-10-31T20:04:10Z</dcterms:created>
  <dcterms:modified xsi:type="dcterms:W3CDTF">2023-03-29T22:21:12Z</dcterms:modified>
</cp:coreProperties>
</file>