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Han Solo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Moda Robnei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an Robnei" pitchFamily="2" charset="0"/>
      <p:regular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52"/>
    <a:srgbClr val="76156C"/>
    <a:srgbClr val="0BD0BC"/>
    <a:srgbClr val="DE7A17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43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99385" y="8572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96421" y="67490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87449" y="21873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98263" y="23016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779" y="370818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4385996" y="851123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>
                <a:solidFill>
                  <a:schemeClr val="bg1"/>
                </a:solidFill>
                <a:latin typeface="Moda Robnei" pitchFamily="2" charset="0"/>
              </a:rPr>
              <a:t>Megaidea.net</a:t>
            </a:r>
            <a:endParaRPr lang="en-US" sz="20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5" name="Megaidea.net"/>
          <p:cNvSpPr txBox="1"/>
          <p:nvPr/>
        </p:nvSpPr>
        <p:spPr>
          <a:xfrm>
            <a:off x="3455344" y="1220753"/>
            <a:ext cx="348393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500" b="1" dirty="0" smtClean="0">
                <a:gradFill>
                  <a:gsLst>
                    <a:gs pos="15000">
                      <a:srgbClr val="0BD0BC"/>
                    </a:gs>
                    <a:gs pos="67000">
                      <a:srgbClr val="76156C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ALONSO</a:t>
            </a:r>
            <a:endParaRPr lang="en-US" sz="3500" b="1" dirty="0">
              <a:gradFill>
                <a:gsLst>
                  <a:gs pos="15000">
                    <a:srgbClr val="0BD0BC"/>
                  </a:gs>
                  <a:gs pos="67000">
                    <a:srgbClr val="76156C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Han Robnei" pitchFamily="2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3999673" y="1784541"/>
            <a:ext cx="2422458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Cumple</a:t>
            </a:r>
            <a:r>
              <a:rPr lang="en-US" sz="25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 </a:t>
            </a:r>
            <a:r>
              <a:rPr lang="en-US" sz="2500" dirty="0" smtClean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7</a:t>
            </a:r>
            <a:endParaRPr lang="en-US" sz="2500" dirty="0">
              <a:solidFill>
                <a:srgbClr val="E5B762"/>
              </a:solidFill>
              <a:effectLst>
                <a:glow rad="127000">
                  <a:schemeClr val="tx1"/>
                </a:glow>
              </a:effectLst>
              <a:latin typeface="Han Solo" pitchFamily="2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4005582" y="3014008"/>
            <a:ext cx="258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D0BC"/>
                </a:solidFill>
                <a:latin typeface="Moda Robnei" pitchFamily="2" charset="0"/>
              </a:rPr>
              <a:t>En </a:t>
            </a:r>
            <a:r>
              <a:rPr lang="en-US" sz="1600" dirty="0" err="1">
                <a:solidFill>
                  <a:srgbClr val="0BD0BC"/>
                </a:solidFill>
                <a:latin typeface="Moda Robnei" pitchFamily="2" charset="0"/>
              </a:rPr>
              <a:t>Calle</a:t>
            </a:r>
            <a:r>
              <a:rPr lang="en-US" sz="1600" dirty="0">
                <a:solidFill>
                  <a:srgbClr val="0BD0BC"/>
                </a:solidFill>
                <a:latin typeface="Moda Robnei" pitchFamily="2" charset="0"/>
              </a:rPr>
              <a:t> Luis </a:t>
            </a:r>
            <a:r>
              <a:rPr lang="en-US" sz="1600" dirty="0" err="1">
                <a:solidFill>
                  <a:srgbClr val="0BD0BC"/>
                </a:solidFill>
                <a:latin typeface="Moda Robnei" pitchFamily="2" charset="0"/>
              </a:rPr>
              <a:t>Valcarcell</a:t>
            </a:r>
            <a:endParaRPr lang="en-US" sz="1600" dirty="0">
              <a:solidFill>
                <a:srgbClr val="0BD0BC"/>
              </a:solidFill>
              <a:latin typeface="Moda Robnei" pitchFamily="2" charset="0"/>
            </a:endParaRPr>
          </a:p>
          <a:p>
            <a:pPr algn="ctr"/>
            <a:r>
              <a:rPr lang="es-PE" sz="1600" dirty="0">
                <a:solidFill>
                  <a:srgbClr val="0BD0BC"/>
                </a:solidFill>
                <a:latin typeface="Moda Robnei" pitchFamily="2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0BD0BC"/>
                </a:solidFill>
                <a:latin typeface="Moda Robnei" pitchFamily="2" charset="0"/>
              </a:rPr>
              <a:t>Albarracin</a:t>
            </a:r>
            <a:r>
              <a:rPr lang="es-PE" sz="1600" dirty="0">
                <a:solidFill>
                  <a:srgbClr val="0BD0BC"/>
                </a:solidFill>
                <a:latin typeface="Moda Robnei" pitchFamily="2" charset="0"/>
              </a:rPr>
              <a:t>.</a:t>
            </a:r>
            <a:endParaRPr lang="en-US" sz="1600" dirty="0">
              <a:solidFill>
                <a:srgbClr val="0BD0BC"/>
              </a:solidFill>
              <a:latin typeface="Moda Robnei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4362376" y="3919193"/>
            <a:ext cx="1816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Moda Robnei" pitchFamily="2" charset="0"/>
              </a:rPr>
              <a:t>Confirmar</a:t>
            </a:r>
            <a:r>
              <a:rPr lang="en-US" sz="1500" dirty="0">
                <a:solidFill>
                  <a:schemeClr val="bg1"/>
                </a:solidFill>
                <a:latin typeface="Moda Robnei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da Robnei" pitchFamily="2" charset="0"/>
              </a:rPr>
              <a:t>Asistencia</a:t>
            </a:r>
            <a:endParaRPr lang="en-US" sz="15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5838645" y="5077807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effectLst>
                  <a:glow rad="127000">
                    <a:srgbClr val="4F225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>
                <a:glow rad="127000">
                  <a:srgbClr val="4F225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4543516" y="4268092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da Robnei" pitchFamily="2" charset="0"/>
              </a:rPr>
              <a:t>+51952866806</a:t>
            </a:r>
          </a:p>
        </p:txBody>
      </p:sp>
      <p:sp>
        <p:nvSpPr>
          <p:cNvPr id="15" name="Megaidea.net"/>
          <p:cNvSpPr txBox="1"/>
          <p:nvPr/>
        </p:nvSpPr>
        <p:spPr>
          <a:xfrm>
            <a:off x="3619100" y="2245257"/>
            <a:ext cx="3058850" cy="4462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latin typeface="Moda Robnei" pitchFamily="2" charset="0"/>
              </a:rPr>
              <a:t>Sábado 6 de Diciembre</a:t>
            </a:r>
            <a:endParaRPr lang="en-US" sz="23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4362376" y="2615247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 Robnei" pitchFamily="2" charset="0"/>
              </a:rPr>
              <a:t>Hora: 7:00 pm.</a:t>
            </a:r>
            <a:endParaRPr lang="en-US" sz="2000" dirty="0">
              <a:solidFill>
                <a:schemeClr val="bg1"/>
              </a:solidFill>
              <a:latin typeface="Moda Robnei" pitchFamily="2" charset="0"/>
            </a:endParaRPr>
          </a:p>
        </p:txBody>
      </p:sp>
      <p:pic>
        <p:nvPicPr>
          <p:cNvPr id="2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35" y="468047"/>
            <a:ext cx="439105" cy="3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29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Han Solo</vt:lpstr>
      <vt:lpstr>Calibri Light</vt:lpstr>
      <vt:lpstr>Moda Robnei</vt:lpstr>
      <vt:lpstr>Calibri</vt:lpstr>
      <vt:lpstr>Han Robnei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Bonifiesta.com</dc:creator>
  <cp:keywords>Marshmello</cp:keywords>
  <cp:lastModifiedBy>MEGAIDEA</cp:lastModifiedBy>
  <cp:revision>21</cp:revision>
  <dcterms:created xsi:type="dcterms:W3CDTF">2019-10-31T20:04:10Z</dcterms:created>
  <dcterms:modified xsi:type="dcterms:W3CDTF">2023-03-31T22:23:40Z</dcterms:modified>
</cp:coreProperties>
</file>