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Splatch-Rob" panose="03000600000000000000" pitchFamily="66" charset="0"/>
      <p:regular r:id="rId4"/>
    </p:embeddedFont>
    <p:embeddedFont>
      <p:font typeface="Lobster-Bonifiesta.com" panose="02000506000000020003" pitchFamily="50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BaaBookHmkBold" panose="00000400000000000000" pitchFamily="2" charset="0"/>
      <p:regular r:id="rId8"/>
    </p:embeddedFont>
    <p:embeddedFont>
      <p:font typeface="Placard-Rob" panose="020B060603040205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E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90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72784" y="88279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9820" y="147197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0848" y="101580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1662" y="102723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178" y="450525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" y="-47416"/>
            <a:ext cx="3557222" cy="2938368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8" y="1501242"/>
            <a:ext cx="4743759" cy="5638236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826479" y="431515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Domingo  15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28001" y="538903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728000" y="5831486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749734" y="390346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65" y="5270505"/>
            <a:ext cx="1707227" cy="2675573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" y="5306863"/>
            <a:ext cx="2633182" cy="1729123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" y="0"/>
            <a:ext cx="3651878" cy="3477978"/>
          </a:xfrm>
          <a:prstGeom prst="rect">
            <a:avLst/>
          </a:prstGeom>
        </p:spPr>
      </p:pic>
      <p:sp>
        <p:nvSpPr>
          <p:cNvPr id="28" name="Bonifiesta.com"/>
          <p:cNvSpPr txBox="1"/>
          <p:nvPr/>
        </p:nvSpPr>
        <p:spPr>
          <a:xfrm>
            <a:off x="1458082" y="3469442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8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397986" y="2832315"/>
            <a:ext cx="2428688" cy="645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800" dirty="0">
                <a:gradFill flip="none" rotWithShape="1">
                  <a:gsLst>
                    <a:gs pos="11000">
                      <a:srgbClr val="FFFF00"/>
                    </a:gs>
                    <a:gs pos="70000">
                      <a:srgbClr val="00B0F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-Rob" panose="03000600000000000000" pitchFamily="66" charset="0"/>
              </a:rPr>
              <a:t>MATTEW</a:t>
            </a:r>
          </a:p>
        </p:txBody>
      </p:sp>
      <p:pic>
        <p:nvPicPr>
          <p:cNvPr id="3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181">
            <a:off x="4259664" y="3267220"/>
            <a:ext cx="798382" cy="796376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6" y="3237891"/>
            <a:ext cx="802982" cy="804218"/>
          </a:xfrm>
          <a:prstGeom prst="rect">
            <a:avLst/>
          </a:prstGeom>
        </p:spPr>
      </p:pic>
      <p:pic>
        <p:nvPicPr>
          <p:cNvPr id="1028" name="bonifiesta.com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81" y="234125"/>
            <a:ext cx="593661" cy="1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onifiesta.com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654" y="240630"/>
            <a:ext cx="593661" cy="1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onifiesta.com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" y="1273419"/>
            <a:ext cx="602687" cy="1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bonifiesta.com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74" y="1285208"/>
            <a:ext cx="602687" cy="1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gaidea.net"/>
          <p:cNvSpPr txBox="1"/>
          <p:nvPr/>
        </p:nvSpPr>
        <p:spPr>
          <a:xfrm>
            <a:off x="38316" y="6644793"/>
            <a:ext cx="50305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5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8" grpId="0"/>
      <p:bldP spid="28" grpId="1"/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Splatch-Rob</vt:lpstr>
      <vt:lpstr>Lobster-Bonifiesta.com</vt:lpstr>
      <vt:lpstr>Arial</vt:lpstr>
      <vt:lpstr>Calibri Light</vt:lpstr>
      <vt:lpstr>BaaBookHmkBold</vt:lpstr>
      <vt:lpstr>Placard-Rob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Luca</cp:keywords>
  <cp:lastModifiedBy>MEGAIDEA</cp:lastModifiedBy>
  <cp:revision>18</cp:revision>
  <dcterms:created xsi:type="dcterms:W3CDTF">2020-07-01T17:31:42Z</dcterms:created>
  <dcterms:modified xsi:type="dcterms:W3CDTF">2023-03-29T02:11:14Z</dcterms:modified>
</cp:coreProperties>
</file>