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tilda " panose="02000606020000020004" pitchFamily="2" charset="0"/>
      <p:regular r:id="rId7"/>
    </p:embeddedFont>
    <p:embeddedFont>
      <p:font typeface="Fontdinerdotcom Luvable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Serifa BdCn BT" panose="02060706030705040204" pitchFamily="18" charset="0"/>
      <p:regular r:id="rId11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CEA"/>
    <a:srgbClr val="BB8E2E"/>
    <a:srgbClr val="5A56C3"/>
    <a:srgbClr val="F36FBB"/>
    <a:srgbClr val="59D5BA"/>
    <a:srgbClr val="82DFCA"/>
    <a:srgbClr val="927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478336" y="4292073"/>
            <a:ext cx="21564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erifa BdCn BT" panose="02060706030705040204" pitchFamily="18" charset="0"/>
              </a:rPr>
              <a:t>SABADO 15</a:t>
            </a:r>
          </a:p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Serifa BdCn BT" panose="02060706030705040204" pitchFamily="18" charset="0"/>
              </a:rPr>
              <a:t> DE JUNIO</a:t>
            </a:r>
            <a:endParaRPr lang="en-US" sz="2500" dirty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Serifa BdCn BT" panose="02060706030705040204" pitchFamily="18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270700" y="2417186"/>
            <a:ext cx="46105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>
                <a:solidFill>
                  <a:srgbClr val="F36FBB"/>
                </a:solidFill>
                <a:latin typeface="Fontdinerdotcom Luvable" panose="00000400000000000000" pitchFamily="2" charset="0"/>
              </a:rPr>
              <a:t>Maryori</a:t>
            </a:r>
            <a:endParaRPr lang="en-US" sz="7000" dirty="0">
              <a:solidFill>
                <a:srgbClr val="F36FBB"/>
              </a:solidFill>
              <a:latin typeface="Fontdinerdotcom Luvable" panose="00000400000000000000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021976" y="3477915"/>
            <a:ext cx="29045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solidFill>
                  <a:srgbClr val="9270CC"/>
                </a:solidFill>
                <a:latin typeface="Matilda " panose="02000606020000020004" pitchFamily="2" charset="0"/>
              </a:rPr>
              <a:t>Mis</a:t>
            </a:r>
            <a:r>
              <a:rPr lang="en-US" sz="3500" dirty="0" smtClean="0">
                <a:solidFill>
                  <a:srgbClr val="9270CC"/>
                </a:solidFill>
                <a:latin typeface="Matilda " panose="02000606020000020004" pitchFamily="2" charset="0"/>
              </a:rPr>
              <a:t> 5 </a:t>
            </a:r>
            <a:r>
              <a:rPr lang="en-US" sz="3500" dirty="0" err="1" smtClean="0">
                <a:solidFill>
                  <a:srgbClr val="9270CC"/>
                </a:solidFill>
                <a:latin typeface="Matilda " panose="02000606020000020004" pitchFamily="2" charset="0"/>
              </a:rPr>
              <a:t>Años</a:t>
            </a:r>
            <a:endParaRPr lang="en-US" sz="3500" dirty="0">
              <a:solidFill>
                <a:srgbClr val="9270CC"/>
              </a:solidFill>
              <a:latin typeface="Matilda " panose="02000606020000020004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245174" y="6693917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48BCEA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620322" y="5159062"/>
            <a:ext cx="1894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5A56C3"/>
                </a:solidFill>
                <a:effectLst>
                  <a:glow rad="127000">
                    <a:schemeClr val="bg1"/>
                  </a:glow>
                </a:effectLst>
                <a:latin typeface="Serifa BdCn BT" panose="02060706030705040204" pitchFamily="18" charset="0"/>
              </a:rPr>
              <a:t>5:00 PM.</a:t>
            </a:r>
            <a:endParaRPr lang="en-US" sz="2200" dirty="0">
              <a:solidFill>
                <a:srgbClr val="5A56C3"/>
              </a:solidFill>
              <a:effectLst>
                <a:glow rad="127000">
                  <a:schemeClr val="bg1"/>
                </a:glow>
              </a:effectLst>
              <a:latin typeface="Serifa BdCn BT" panose="02060706030705040204" pitchFamily="18" charset="0"/>
            </a:endParaRPr>
          </a:p>
        </p:txBody>
      </p:sp>
      <p:sp>
        <p:nvSpPr>
          <p:cNvPr id="11" name="Megaidea.Net 9"/>
          <p:cNvSpPr txBox="1"/>
          <p:nvPr/>
        </p:nvSpPr>
        <p:spPr>
          <a:xfrm>
            <a:off x="330419" y="5646291"/>
            <a:ext cx="2541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erifa BdCn BT" panose="02060706030705040204" pitchFamily="18" charset="0"/>
              </a:rPr>
              <a:t>EN CALLE LUIS VALCARCELL A-11</a:t>
            </a:r>
            <a:endParaRPr lang="en-US" sz="20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Serifa BdCn BT" panose="0206070603070504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18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Matilda </vt:lpstr>
      <vt:lpstr>Fontdinerdotcom Luvable</vt:lpstr>
      <vt:lpstr>Arial</vt:lpstr>
      <vt:lpstr>Calibri Light</vt:lpstr>
      <vt:lpstr>Serifa BdCn BT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Lluvia de Amor</cp:keywords>
  <cp:lastModifiedBy>MEGAIDEA</cp:lastModifiedBy>
  <cp:revision>11</cp:revision>
  <dcterms:created xsi:type="dcterms:W3CDTF">2019-10-29T17:09:48Z</dcterms:created>
  <dcterms:modified xsi:type="dcterms:W3CDTF">2023-03-31T02:24:01Z</dcterms:modified>
</cp:coreProperties>
</file>