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Lobster-Bonifiesta.com" panose="02000506000000020003" pitchFamily="50" charset="0"/>
      <p:regular r:id="rId5"/>
    </p:embeddedFont>
    <p:embeddedFont>
      <p:font typeface="Quincho-Bonifiesta.com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orky's" panose="00000700000000000000" pitchFamily="2" charset="0"/>
      <p:bold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5CA"/>
    <a:srgbClr val="8E84B6"/>
    <a:srgbClr val="2CAAA7"/>
    <a:srgbClr val="E8659B"/>
    <a:srgbClr val="76780B"/>
    <a:srgbClr val="F272D7"/>
    <a:srgbClr val="ED41A7"/>
    <a:srgbClr val="E31690"/>
    <a:srgbClr val="26CA9F"/>
    <a:srgbClr val="58C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29/03/2023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8" name="megaidea.net"/>
          <p:cNvSpPr/>
          <p:nvPr userDrawn="1"/>
        </p:nvSpPr>
        <p:spPr>
          <a:xfrm>
            <a:off x="-2751268" y="87204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748304" y="1461222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739332" y="1005050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450146" y="1016480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62" y="4494497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4" y="1970746"/>
            <a:ext cx="4228329" cy="4903721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19467" y="4417661"/>
            <a:ext cx="259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8E84B6"/>
                  </a:glow>
                </a:effectLst>
                <a:latin typeface="Porky's" panose="00000700000000000000" pitchFamily="2" charset="0"/>
              </a:rPr>
              <a:t>Sábado 15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8E84B6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000" dirty="0">
                <a:solidFill>
                  <a:schemeClr val="bg1"/>
                </a:solidFill>
                <a:effectLst>
                  <a:glow rad="292100">
                    <a:srgbClr val="8E84B6"/>
                  </a:glow>
                </a:effectLst>
                <a:latin typeface="Porky's" panose="00000700000000000000" pitchFamily="2" charset="0"/>
              </a:rPr>
              <a:t>de </a:t>
            </a:r>
            <a:r>
              <a:rPr lang="es-PE" sz="3000" dirty="0" smtClean="0">
                <a:solidFill>
                  <a:schemeClr val="bg1"/>
                </a:solidFill>
                <a:effectLst>
                  <a:glow rad="292100">
                    <a:srgbClr val="8E84B6"/>
                  </a:glow>
                </a:effectLst>
                <a:latin typeface="Porky's" panose="00000700000000000000" pitchFamily="2" charset="0"/>
              </a:rPr>
              <a:t>Junio</a:t>
            </a:r>
            <a:endParaRPr lang="es-PE" sz="3000" dirty="0">
              <a:solidFill>
                <a:schemeClr val="bg1"/>
              </a:solidFill>
              <a:effectLst>
                <a:glow rad="292100">
                  <a:srgbClr val="8E84B6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82591" y="5333518"/>
            <a:ext cx="2599972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105" dirty="0" smtClean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17:00 </a:t>
            </a:r>
            <a:r>
              <a:rPr lang="es-PE" sz="2105" dirty="0" err="1" smtClean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hrs</a:t>
            </a:r>
            <a:r>
              <a:rPr lang="es-PE" sz="2105" dirty="0" smtClean="0">
                <a:solidFill>
                  <a:srgbClr val="E8659B"/>
                </a:solidFill>
                <a:effectLst>
                  <a:glow rad="152400">
                    <a:schemeClr val="bg1"/>
                  </a:glow>
                </a:effectLst>
                <a:latin typeface="Porky's" panose="00000700000000000000" pitchFamily="2" charset="0"/>
              </a:rPr>
              <a:t>.</a:t>
            </a:r>
            <a:endParaRPr lang="es-PE" sz="2105" dirty="0">
              <a:solidFill>
                <a:srgbClr val="E8659B"/>
              </a:solidFill>
              <a:effectLst>
                <a:glow rad="1524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1175721" y="5749786"/>
            <a:ext cx="2839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</a:t>
            </a:r>
            <a:r>
              <a:rPr lang="es-PE" sz="2200" dirty="0" smtClean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Los Rosales </a:t>
            </a:r>
            <a:r>
              <a:rPr lang="es-PE" sz="2200" dirty="0">
                <a:ln w="12700">
                  <a:noFill/>
                </a:ln>
                <a:solidFill>
                  <a:srgbClr val="E8659B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#1518</a:t>
            </a:r>
          </a:p>
        </p:txBody>
      </p:sp>
      <p:sp>
        <p:nvSpPr>
          <p:cNvPr id="19" name="Bonifiesta.com"/>
          <p:cNvSpPr txBox="1"/>
          <p:nvPr/>
        </p:nvSpPr>
        <p:spPr>
          <a:xfrm>
            <a:off x="328030" y="3681157"/>
            <a:ext cx="4315043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 smtClean="0">
                <a:solidFill>
                  <a:schemeClr val="bg1"/>
                </a:solidFill>
                <a:effectLst>
                  <a:glow rad="292100">
                    <a:srgbClr val="E8659B"/>
                  </a:glow>
                </a:effectLst>
                <a:latin typeface="Porky's" panose="00000700000000000000" pitchFamily="2" charset="0"/>
              </a:rPr>
              <a:t>Acompáñanos a festejar</a:t>
            </a:r>
          </a:p>
          <a:p>
            <a:pPr algn="ctr"/>
            <a:r>
              <a:rPr lang="es-ES" sz="2105" dirty="0" smtClean="0">
                <a:solidFill>
                  <a:schemeClr val="bg1"/>
                </a:solidFill>
                <a:effectLst>
                  <a:glow rad="292100">
                    <a:srgbClr val="E8659B"/>
                  </a:glow>
                </a:effectLst>
                <a:latin typeface="Porky's" panose="00000700000000000000" pitchFamily="2" charset="0"/>
              </a:rPr>
              <a:t>El día</a:t>
            </a:r>
            <a:endParaRPr lang="es-PE" sz="2105" dirty="0">
              <a:solidFill>
                <a:schemeClr val="bg1"/>
              </a:solidFill>
              <a:effectLst>
                <a:glow rad="292100">
                  <a:srgbClr val="E8659B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9" name="Bonifiesta.com"/>
          <p:cNvSpPr txBox="1"/>
          <p:nvPr/>
        </p:nvSpPr>
        <p:spPr>
          <a:xfrm>
            <a:off x="1166599" y="6881264"/>
            <a:ext cx="2571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solidFill>
                  <a:srgbClr val="CA95CA"/>
                </a:solidFill>
                <a:effectLst>
                  <a:glow rad="1905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pic>
        <p:nvPicPr>
          <p:cNvPr id="27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968">
            <a:off x="656404" y="1936838"/>
            <a:ext cx="3852346" cy="1256829"/>
          </a:xfrm>
          <a:prstGeom prst="rect">
            <a:avLst/>
          </a:prstGeom>
        </p:spPr>
      </p:pic>
      <p:sp>
        <p:nvSpPr>
          <p:cNvPr id="29" name="Bonifiesta.com"/>
          <p:cNvSpPr txBox="1"/>
          <p:nvPr/>
        </p:nvSpPr>
        <p:spPr>
          <a:xfrm>
            <a:off x="1020969" y="2080613"/>
            <a:ext cx="3149326" cy="66172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3700" dirty="0">
                <a:solidFill>
                  <a:schemeClr val="bg1"/>
                </a:solidFill>
                <a:latin typeface="Quincho-Bonifiesta.com" pitchFamily="2" charset="0"/>
              </a:rPr>
              <a:t>Mia y </a:t>
            </a:r>
            <a:r>
              <a:rPr lang="es-PE" sz="3700" dirty="0" smtClean="0">
                <a:solidFill>
                  <a:schemeClr val="bg1"/>
                </a:solidFill>
                <a:latin typeface="Quincho-Bonifiesta.com" pitchFamily="2" charset="0"/>
              </a:rPr>
              <a:t>Lucia</a:t>
            </a:r>
            <a:endParaRPr lang="es-PE" sz="3700" dirty="0">
              <a:solidFill>
                <a:schemeClr val="bg1"/>
              </a:solidFill>
              <a:latin typeface="Quincho-Bonifiesta.com" pitchFamily="2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686701" y="3009998"/>
            <a:ext cx="3597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rgbClr val="F487B8"/>
                </a:solidFill>
                <a:effectLst>
                  <a:glow rad="190500">
                    <a:schemeClr val="bg1"/>
                  </a:glow>
                </a:effectLst>
                <a:latin typeface="Lobster-Bonifiesta.com" panose="02000506000000020003" pitchFamily="50" charset="0"/>
              </a:rPr>
              <a:t>Nuestro </a:t>
            </a:r>
            <a:r>
              <a:rPr lang="es-PE" sz="3000" dirty="0" err="1">
                <a:solidFill>
                  <a:srgbClr val="F487B8"/>
                </a:solidFill>
                <a:effectLst>
                  <a:glow rad="190500">
                    <a:schemeClr val="bg1"/>
                  </a:glow>
                </a:effectLst>
                <a:latin typeface="Lobster-Bonifiesta.com" panose="02000506000000020003" pitchFamily="50" charset="0"/>
              </a:rPr>
              <a:t>Baby</a:t>
            </a:r>
            <a:r>
              <a:rPr lang="es-PE" sz="3000" dirty="0">
                <a:solidFill>
                  <a:srgbClr val="F487B8"/>
                </a:solidFill>
                <a:effectLst>
                  <a:glow rad="190500">
                    <a:schemeClr val="bg1"/>
                  </a:glow>
                </a:effectLst>
                <a:latin typeface="Lobster-Bonifiesta.com" panose="02000506000000020003" pitchFamily="50" charset="0"/>
              </a:rPr>
              <a:t> </a:t>
            </a:r>
            <a:r>
              <a:rPr lang="es-PE" sz="3000" dirty="0" err="1">
                <a:solidFill>
                  <a:srgbClr val="F487B8"/>
                </a:solidFill>
                <a:effectLst>
                  <a:glow rad="190500">
                    <a:schemeClr val="bg1"/>
                  </a:glow>
                </a:effectLst>
                <a:latin typeface="Lobster-Bonifiesta.com" panose="02000506000000020003" pitchFamily="50" charset="0"/>
              </a:rPr>
              <a:t>Shower</a:t>
            </a:r>
            <a:endParaRPr lang="es-PE" sz="3000" dirty="0" smtClean="0">
              <a:solidFill>
                <a:srgbClr val="F487B8"/>
              </a:solidFill>
              <a:effectLst>
                <a:glow rad="190500">
                  <a:schemeClr val="bg1"/>
                </a:glow>
              </a:effectLst>
              <a:latin typeface="Lobster-Bonifiesta.com" panose="02000506000000020003" pitchFamily="50" charset="0"/>
            </a:endParaRPr>
          </a:p>
        </p:txBody>
      </p:sp>
      <p:pic>
        <p:nvPicPr>
          <p:cNvPr id="16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" y="5531114"/>
            <a:ext cx="1409276" cy="145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1" y="33587"/>
            <a:ext cx="4087573" cy="19981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62" y="5683774"/>
            <a:ext cx="1122492" cy="1147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2" y="4173017"/>
            <a:ext cx="1129507" cy="1327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bonifiesta.com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8062" y="4117373"/>
            <a:ext cx="1129507" cy="1327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6" y="5368440"/>
            <a:ext cx="396805" cy="381345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3" y="410309"/>
            <a:ext cx="396805" cy="383063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" y="1309586"/>
            <a:ext cx="396805" cy="383063"/>
          </a:xfrm>
          <a:prstGeom prst="rect">
            <a:avLst/>
          </a:prstGeom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7" y="2059631"/>
            <a:ext cx="396805" cy="383063"/>
          </a:xfrm>
          <a:prstGeom prst="rect">
            <a:avLst/>
          </a:prstGeom>
        </p:spPr>
      </p:pic>
      <p:pic>
        <p:nvPicPr>
          <p:cNvPr id="36" name="bonifiesta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0" y="2947192"/>
            <a:ext cx="398522" cy="383063"/>
          </a:xfrm>
          <a:prstGeom prst="rect">
            <a:avLst/>
          </a:prstGeom>
        </p:spPr>
      </p:pic>
      <p:pic>
        <p:nvPicPr>
          <p:cNvPr id="38" name="bonifiesta.com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4" y="3603843"/>
            <a:ext cx="398522" cy="383063"/>
          </a:xfrm>
          <a:prstGeom prst="rect">
            <a:avLst/>
          </a:prstGeom>
        </p:spPr>
      </p:pic>
      <p:pic>
        <p:nvPicPr>
          <p:cNvPr id="40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9269" y="333415"/>
            <a:ext cx="396805" cy="383063"/>
          </a:xfrm>
          <a:prstGeom prst="rect">
            <a:avLst/>
          </a:prstGeom>
        </p:spPr>
      </p:pic>
      <p:pic>
        <p:nvPicPr>
          <p:cNvPr id="41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2651" y="1032652"/>
            <a:ext cx="396805" cy="383063"/>
          </a:xfrm>
          <a:prstGeom prst="rect">
            <a:avLst/>
          </a:prstGeom>
        </p:spPr>
      </p:pic>
      <p:pic>
        <p:nvPicPr>
          <p:cNvPr id="42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5362" y="2148879"/>
            <a:ext cx="396805" cy="383063"/>
          </a:xfrm>
          <a:prstGeom prst="rect">
            <a:avLst/>
          </a:prstGeom>
        </p:spPr>
      </p:pic>
      <p:pic>
        <p:nvPicPr>
          <p:cNvPr id="44" name="bonifiesta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9370" y="2896245"/>
            <a:ext cx="398522" cy="383063"/>
          </a:xfrm>
          <a:prstGeom prst="rect">
            <a:avLst/>
          </a:prstGeom>
        </p:spPr>
      </p:pic>
      <p:pic>
        <p:nvPicPr>
          <p:cNvPr id="45" name="bonifiesta.com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9370" y="3615849"/>
            <a:ext cx="398522" cy="38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9" grpId="0"/>
      <p:bldP spid="39" grpId="1"/>
      <p:bldP spid="29" grpId="0"/>
      <p:bldP spid="29" grpId="1"/>
      <p:bldP spid="31" grpId="0"/>
      <p:bldP spid="31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1707</TotalTime>
  <Words>26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Lobster-Bonifiesta.com</vt:lpstr>
      <vt:lpstr>Quincho-Bonifiesta.com</vt:lpstr>
      <vt:lpstr>Calibri</vt:lpstr>
      <vt:lpstr>Porky's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Lluvia de Amor</cp:keywords>
  <cp:lastModifiedBy>MEGAIDEA</cp:lastModifiedBy>
  <cp:revision>153</cp:revision>
  <dcterms:created xsi:type="dcterms:W3CDTF">2018-10-27T00:59:17Z</dcterms:created>
  <dcterms:modified xsi:type="dcterms:W3CDTF">2023-03-29T19:56:42Z</dcterms:modified>
</cp:coreProperties>
</file>