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Romantic" panose="00000400000000000000" pitchFamily="2" charset="2"/>
      <p:regular r:id="rId3"/>
      <p:bold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atilda " panose="02000606020000020004" pitchFamily="2" charset="0"/>
      <p:regular r:id="rId10"/>
    </p:embeddedFont>
    <p:embeddedFont>
      <p:font typeface="BaaBookHmkBold" panose="00000400000000000000" pitchFamily="2" charset="0"/>
      <p:regular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DBF7"/>
    <a:srgbClr val="E3F7FF"/>
    <a:srgbClr val="86DBF8"/>
    <a:srgbClr val="FB75BF"/>
    <a:srgbClr val="48BCEA"/>
    <a:srgbClr val="BB8E2E"/>
    <a:srgbClr val="5A56C3"/>
    <a:srgbClr val="F36FBB"/>
    <a:srgbClr val="59D5BA"/>
    <a:srgbClr val="82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05057" y="699918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02093" y="1289099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93121" y="83292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03935" y="84435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451" y="4322374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gaidea.Net 5"/>
          <p:cNvSpPr txBox="1"/>
          <p:nvPr/>
        </p:nvSpPr>
        <p:spPr>
          <a:xfrm>
            <a:off x="289462" y="3515825"/>
            <a:ext cx="4428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Romantic" panose="00000400000000000000" pitchFamily="2" charset="2"/>
              </a:rPr>
              <a:t>SABADO 15 </a:t>
            </a:r>
          </a:p>
          <a:p>
            <a:pPr algn="ctr"/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Romantic" panose="00000400000000000000" pitchFamily="2" charset="2"/>
              </a:rPr>
              <a:t>DE JUNIO</a:t>
            </a:r>
            <a:endParaRPr lang="en-US" sz="2500" dirty="0">
              <a:solidFill>
                <a:schemeClr val="accent4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  <a:latin typeface="Romantic" panose="00000400000000000000" pitchFamily="2" charset="2"/>
            </a:endParaRPr>
          </a:p>
        </p:txBody>
      </p:sp>
      <p:sp>
        <p:nvSpPr>
          <p:cNvPr id="7" name="Megaidea.Net 6"/>
          <p:cNvSpPr txBox="1"/>
          <p:nvPr/>
        </p:nvSpPr>
        <p:spPr>
          <a:xfrm>
            <a:off x="699252" y="1900658"/>
            <a:ext cx="3738056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36FBB"/>
                </a:solidFill>
                <a:latin typeface="Matilda " panose="02000606020000020004" pitchFamily="2" charset="0"/>
              </a:rPr>
              <a:t>Maryori</a:t>
            </a:r>
            <a:r>
              <a:rPr lang="en-US" sz="4000" dirty="0" smtClean="0">
                <a:solidFill>
                  <a:srgbClr val="F36FBB"/>
                </a:solidFill>
                <a:latin typeface="Matilda " panose="02000606020000020004" pitchFamily="2" charset="0"/>
              </a:rPr>
              <a:t> </a:t>
            </a:r>
            <a:r>
              <a:rPr lang="en-US" sz="4000" dirty="0" err="1" smtClean="0">
                <a:solidFill>
                  <a:srgbClr val="F36FBB"/>
                </a:solidFill>
                <a:latin typeface="Matilda " panose="02000606020000020004" pitchFamily="2" charset="0"/>
              </a:rPr>
              <a:t>Saori</a:t>
            </a:r>
            <a:endParaRPr lang="en-US" sz="4000" dirty="0">
              <a:solidFill>
                <a:srgbClr val="F36FBB"/>
              </a:solidFill>
              <a:latin typeface="Matilda " panose="02000606020000020004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98962" y="6872486"/>
            <a:ext cx="1788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86DBF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699252" y="4552977"/>
            <a:ext cx="364822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HORA: 5:00 PM.</a:t>
            </a:r>
            <a:endParaRPr lang="en-US" sz="1700" dirty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BaaBookHmkBold" panose="00000400000000000000" pitchFamily="2" charset="0"/>
            </a:endParaRPr>
          </a:p>
          <a:p>
            <a:pPr algn="ctr"/>
            <a:r>
              <a:rPr lang="es-PE" sz="17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EN CALLE LUIS VALCARCELL </a:t>
            </a:r>
          </a:p>
          <a:p>
            <a:pPr algn="ctr"/>
            <a:r>
              <a:rPr lang="es-PE" sz="17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A-11</a:t>
            </a:r>
            <a:endParaRPr lang="en-US" sz="1700" dirty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BaaBookHmkBold" panose="00000400000000000000" pitchFamily="2" charset="0"/>
            </a:endParaRPr>
          </a:p>
        </p:txBody>
      </p:sp>
      <p:sp>
        <p:nvSpPr>
          <p:cNvPr id="11" name="Megaidea.Net 9"/>
          <p:cNvSpPr txBox="1"/>
          <p:nvPr/>
        </p:nvSpPr>
        <p:spPr>
          <a:xfrm>
            <a:off x="755528" y="2953259"/>
            <a:ext cx="36482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Te invito a mi Cumpleaños</a:t>
            </a:r>
            <a:endParaRPr lang="en-US" sz="2200" dirty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BaaBookHmkBold" panose="00000400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92" y="3427149"/>
            <a:ext cx="3572701" cy="1181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8"/>
          <a:stretch/>
        </p:blipFill>
        <p:spPr>
          <a:xfrm>
            <a:off x="876717" y="4372642"/>
            <a:ext cx="3251578" cy="118132"/>
          </a:xfrm>
          <a:prstGeom prst="rect">
            <a:avLst/>
          </a:prstGeom>
        </p:spPr>
      </p:pic>
      <p:sp>
        <p:nvSpPr>
          <p:cNvPr id="8" name="Megaidea.Net 7"/>
          <p:cNvSpPr txBox="1"/>
          <p:nvPr/>
        </p:nvSpPr>
        <p:spPr>
          <a:xfrm>
            <a:off x="1566993" y="2265022"/>
            <a:ext cx="187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9270CC"/>
                </a:solidFill>
                <a:effectLst>
                  <a:glow rad="127000">
                    <a:schemeClr val="bg1"/>
                  </a:glow>
                </a:effectLst>
                <a:latin typeface="Matilda " panose="02000606020000020004" pitchFamily="2" charset="0"/>
              </a:rPr>
              <a:t>Cumple</a:t>
            </a:r>
            <a:r>
              <a:rPr lang="en-US" sz="2000" dirty="0" smtClean="0">
                <a:solidFill>
                  <a:srgbClr val="9270CC"/>
                </a:solidFill>
                <a:effectLst>
                  <a:glow rad="127000">
                    <a:schemeClr val="bg1"/>
                  </a:glow>
                </a:effectLst>
                <a:latin typeface="Matilda " panose="02000606020000020004" pitchFamily="2" charset="0"/>
              </a:rPr>
              <a:t> 2 </a:t>
            </a:r>
            <a:r>
              <a:rPr lang="en-US" sz="2000" dirty="0" err="1" smtClean="0">
                <a:solidFill>
                  <a:srgbClr val="9270CC"/>
                </a:solidFill>
                <a:effectLst>
                  <a:glow rad="127000">
                    <a:schemeClr val="bg1"/>
                  </a:glow>
                </a:effectLst>
                <a:latin typeface="Matilda " panose="02000606020000020004" pitchFamily="2" charset="0"/>
              </a:rPr>
              <a:t>Añitos</a:t>
            </a:r>
            <a:endParaRPr lang="en-US" sz="2000" dirty="0">
              <a:solidFill>
                <a:srgbClr val="9270CC"/>
              </a:solidFill>
              <a:effectLst>
                <a:glow rad="127000">
                  <a:schemeClr val="bg1"/>
                </a:glow>
              </a:effectLst>
              <a:latin typeface="Matilda " panose="020006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25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Romantic</vt:lpstr>
      <vt:lpstr>Calibri</vt:lpstr>
      <vt:lpstr>Matilda </vt:lpstr>
      <vt:lpstr>Arial</vt:lpstr>
      <vt:lpstr>BaaBookHmkBold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Chuva de Amor</cp:keywords>
  <cp:lastModifiedBy>MEGAIDEA</cp:lastModifiedBy>
  <cp:revision>13</cp:revision>
  <dcterms:created xsi:type="dcterms:W3CDTF">2019-10-29T17:09:48Z</dcterms:created>
  <dcterms:modified xsi:type="dcterms:W3CDTF">2023-03-31T01:28:26Z</dcterms:modified>
</cp:coreProperties>
</file>