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retoon02-Rob" pitchFamily="2" charset="0"/>
      <p:regular r:id="rId8"/>
    </p:embeddedFont>
    <p:embeddedFont>
      <p:font typeface="OogieBoogie" panose="00000400000000000000" pitchFamily="2" charset="0"/>
      <p:regular r:id="rId9"/>
    </p:embeddedFont>
    <p:embeddedFont>
      <p:font typeface="Mongolian Baiti" panose="03000500000000000000" pitchFamily="66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87996" y="412345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85032" y="1001526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76060" y="545354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86874" y="556784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390" y="4034801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5000" r="-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411">
            <a:off x="2650889" y="102114"/>
            <a:ext cx="1732577" cy="1305454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331">
            <a:off x="1178" y="1381751"/>
            <a:ext cx="1209131" cy="1846377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7325">
            <a:off x="3255962" y="1311520"/>
            <a:ext cx="1213422" cy="1755590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509">
            <a:off x="2654232" y="654617"/>
            <a:ext cx="1245918" cy="2104298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721">
            <a:off x="587675" y="1176532"/>
            <a:ext cx="1025496" cy="1669280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12" y="246710"/>
            <a:ext cx="1283985" cy="2360379"/>
          </a:xfrm>
          <a:prstGeom prst="rect">
            <a:avLst/>
          </a:prstGeom>
        </p:spPr>
      </p:pic>
      <p:pic>
        <p:nvPicPr>
          <p:cNvPr id="29" name="bonifiesta.com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493">
            <a:off x="1908627" y="250421"/>
            <a:ext cx="1122267" cy="2320878"/>
          </a:xfrm>
          <a:prstGeom prst="rect">
            <a:avLst/>
          </a:prstGeom>
        </p:spPr>
      </p:pic>
      <p:pic>
        <p:nvPicPr>
          <p:cNvPr id="2" name="Bonifiesta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4" y="2023354"/>
            <a:ext cx="3983065" cy="4096460"/>
          </a:xfrm>
          <a:prstGeom prst="rect">
            <a:avLst/>
          </a:prstGeom>
        </p:spPr>
      </p:pic>
      <p:sp>
        <p:nvSpPr>
          <p:cNvPr id="11" name="Bonifiesta.com"/>
          <p:cNvSpPr txBox="1"/>
          <p:nvPr/>
        </p:nvSpPr>
        <p:spPr>
          <a:xfrm>
            <a:off x="529695" y="3572970"/>
            <a:ext cx="32287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Jueves 15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 de Junio</a:t>
            </a:r>
            <a:endParaRPr lang="en-US" sz="23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836389" y="4265083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: 5:30 pm.</a:t>
            </a:r>
            <a:endParaRPr lang="en-US" sz="19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Bonifiesta.com"/>
          <p:cNvSpPr txBox="1"/>
          <p:nvPr/>
        </p:nvSpPr>
        <p:spPr>
          <a:xfrm>
            <a:off x="987573" y="4559120"/>
            <a:ext cx="2289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Calle </a:t>
            </a:r>
          </a:p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Manco </a:t>
            </a:r>
            <a:r>
              <a:rPr lang="es-PE" sz="2000" dirty="0" err="1">
                <a:solidFill>
                  <a:srgbClr val="00B0F0"/>
                </a:solidFill>
                <a:latin typeface="Glowworm" panose="020F0804020102020204" pitchFamily="34" charset="0"/>
              </a:rPr>
              <a:t>C</a:t>
            </a:r>
            <a:r>
              <a:rPr lang="es-PE" sz="20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apac</a:t>
            </a:r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 </a:t>
            </a:r>
          </a:p>
          <a:p>
            <a:pPr algn="ctr"/>
            <a:r>
              <a:rPr lang="es-PE" sz="20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s/n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353257" y="5422479"/>
            <a:ext cx="16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bg1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chemeClr val="bg1"/>
              </a:solidFill>
              <a:latin typeface="Glowworm" panose="020F0804020102020204" pitchFamily="34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640617" y="3229919"/>
            <a:ext cx="30265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Te</a:t>
            </a:r>
            <a:r>
              <a:rPr lang="en-US" sz="1700" dirty="0" smtClean="0">
                <a:solidFill>
                  <a:srgbClr val="FFC000"/>
                </a:solidFill>
                <a:latin typeface="Glowworm" panose="020F0804020102020204" pitchFamily="34" charset="0"/>
              </a:rPr>
              <a:t> </a:t>
            </a:r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invito</a:t>
            </a:r>
            <a:r>
              <a:rPr lang="en-US" sz="1700" dirty="0" smtClean="0">
                <a:solidFill>
                  <a:srgbClr val="FFC000"/>
                </a:solidFill>
                <a:latin typeface="Glowworm" panose="020F0804020102020204" pitchFamily="34" charset="0"/>
              </a:rPr>
              <a:t> a mi </a:t>
            </a:r>
            <a:r>
              <a:rPr lang="en-US" sz="1700" dirty="0" err="1" smtClean="0">
                <a:solidFill>
                  <a:srgbClr val="FFC000"/>
                </a:solidFill>
                <a:latin typeface="Glowworm" panose="020F0804020102020204" pitchFamily="34" charset="0"/>
              </a:rPr>
              <a:t>cumpleaños</a:t>
            </a:r>
            <a:endParaRPr lang="en-US" sz="1700" dirty="0">
              <a:solidFill>
                <a:srgbClr val="FFC000"/>
              </a:solidFill>
              <a:latin typeface="Glowworm" panose="020F0804020102020204" pitchFamily="34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640617" y="2907688"/>
            <a:ext cx="2525727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1" algn="ctr"/>
            <a:r>
              <a:rPr lang="en-US" sz="1500" dirty="0" smtClean="0">
                <a:solidFill>
                  <a:schemeClr val="bg1"/>
                </a:solidFill>
                <a:effectLst>
                  <a:glow rad="190500">
                    <a:schemeClr val="tx1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Mi Primer Añito</a:t>
            </a:r>
            <a:endParaRPr lang="en-US" sz="1500" dirty="0">
              <a:solidFill>
                <a:schemeClr val="bg1"/>
              </a:solidFill>
              <a:effectLst>
                <a:glow rad="190500">
                  <a:schemeClr val="tx1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814943" y="2199575"/>
            <a:ext cx="247286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000" dirty="0"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BRUNO</a:t>
            </a:r>
          </a:p>
        </p:txBody>
      </p:sp>
      <p:pic>
        <p:nvPicPr>
          <p:cNvPr id="20" name="bonifiesta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" y="143079"/>
            <a:ext cx="708735" cy="792609"/>
          </a:xfrm>
          <a:prstGeom prst="rect">
            <a:avLst/>
          </a:prstGeom>
        </p:spPr>
      </p:pic>
      <p:pic>
        <p:nvPicPr>
          <p:cNvPr id="30" name="bonifiesta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461">
            <a:off x="158757" y="4564665"/>
            <a:ext cx="1188286" cy="1474749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04" y="4246778"/>
            <a:ext cx="1061602" cy="1813793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29" y="3154653"/>
            <a:ext cx="500142" cy="670190"/>
          </a:xfrm>
          <a:prstGeom prst="rect">
            <a:avLst/>
          </a:prstGeom>
        </p:spPr>
      </p:pic>
      <p:pic>
        <p:nvPicPr>
          <p:cNvPr id="37" name="bonifiesta.com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4" y="3202366"/>
            <a:ext cx="513393" cy="687815"/>
          </a:xfrm>
          <a:prstGeom prst="rect">
            <a:avLst/>
          </a:prstGeom>
        </p:spPr>
      </p:pic>
      <p:sp>
        <p:nvSpPr>
          <p:cNvPr id="22" name="Megaidea.net"/>
          <p:cNvSpPr txBox="1"/>
          <p:nvPr/>
        </p:nvSpPr>
        <p:spPr>
          <a:xfrm>
            <a:off x="-353751" y="5736634"/>
            <a:ext cx="503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2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28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Glowworm</vt:lpstr>
      <vt:lpstr>Calibri</vt:lpstr>
      <vt:lpstr>Gretoon02-Rob</vt:lpstr>
      <vt:lpstr>OogieBoogie</vt:lpstr>
      <vt:lpstr>Arial</vt:lpstr>
      <vt:lpstr>Mongolian Baiti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Litle Baby Bum</cp:keywords>
  <cp:lastModifiedBy>MEGAIDEA</cp:lastModifiedBy>
  <cp:revision>29</cp:revision>
  <dcterms:created xsi:type="dcterms:W3CDTF">2019-11-13T16:45:46Z</dcterms:created>
  <dcterms:modified xsi:type="dcterms:W3CDTF">2023-03-29T01:29:03Z</dcterms:modified>
</cp:coreProperties>
</file>