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8" r:id="rId2"/>
  </p:sldIdLst>
  <p:sldSz cx="7559675" cy="1043940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Glowworm Rob" panose="020F0804020102020204" pitchFamily="3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lowworm" panose="020F0804020102020204" pitchFamily="34" charset="0"/>
      <p:regular r:id="rId10"/>
    </p:embeddedFont>
    <p:embeddedFont>
      <p:font typeface="Sweet Home Oklahoma" pitchFamily="2" charset="0"/>
      <p:regular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D00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1" d="100"/>
          <a:sy n="61" d="100"/>
        </p:scale>
        <p:origin x="24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272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774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181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648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543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792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564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143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036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532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776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gaidea.net" descr="https://www.megaidea.net/wp-content/uploads/2019/04/marco-invitacion-negro-roj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4863" y="3024957"/>
            <a:ext cx="5993905" cy="710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13" y="636104"/>
            <a:ext cx="2529108" cy="3747763"/>
          </a:xfrm>
          <a:prstGeom prst="rect">
            <a:avLst/>
          </a:prstGeom>
        </p:spPr>
      </p:pic>
      <p:pic>
        <p:nvPicPr>
          <p:cNvPr id="7" name="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56" y="336330"/>
            <a:ext cx="5077720" cy="4129714"/>
          </a:xfrm>
          <a:prstGeom prst="rect">
            <a:avLst/>
          </a:prstGeom>
        </p:spPr>
      </p:pic>
      <p:sp>
        <p:nvSpPr>
          <p:cNvPr id="8" name="Megaidea.net"/>
          <p:cNvSpPr txBox="1"/>
          <p:nvPr/>
        </p:nvSpPr>
        <p:spPr>
          <a:xfrm>
            <a:off x="1202264" y="5285653"/>
            <a:ext cx="5214370" cy="866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rgbClr val="FF0000"/>
                </a:solidFill>
                <a:effectLst>
                  <a:glow rad="101600">
                    <a:srgbClr val="F6F6F6"/>
                  </a:glow>
                </a:effectLst>
                <a:latin typeface="Glowworm" panose="020F0804020102020204" pitchFamily="34" charset="0"/>
              </a:rPr>
              <a:t>ELMER</a:t>
            </a:r>
            <a:endParaRPr lang="es-PE" sz="4800" dirty="0">
              <a:solidFill>
                <a:srgbClr val="FF0000"/>
              </a:solidFill>
              <a:effectLst>
                <a:glow rad="101600">
                  <a:srgbClr val="F6F6F6"/>
                </a:glow>
              </a:effectLst>
              <a:latin typeface="Glowworm" panose="020F0804020102020204" pitchFamily="34" charset="0"/>
            </a:endParaRPr>
          </a:p>
        </p:txBody>
      </p:sp>
      <p:sp>
        <p:nvSpPr>
          <p:cNvPr id="10" name="Megaidea.net"/>
          <p:cNvSpPr txBox="1"/>
          <p:nvPr/>
        </p:nvSpPr>
        <p:spPr>
          <a:xfrm>
            <a:off x="1144629" y="6550115"/>
            <a:ext cx="5214370" cy="866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rgbClr val="FF0000"/>
                </a:solidFill>
                <a:effectLst>
                  <a:glow rad="101600">
                    <a:srgbClr val="F6F6F6"/>
                  </a:glow>
                </a:effectLst>
                <a:latin typeface="Glowworm" panose="020F0804020102020204" pitchFamily="34" charset="0"/>
              </a:rPr>
              <a:t>Mis 9 Añitos</a:t>
            </a:r>
            <a:endParaRPr lang="es-PE" sz="4800" dirty="0">
              <a:solidFill>
                <a:srgbClr val="FF0000"/>
              </a:solidFill>
              <a:effectLst>
                <a:glow rad="101600">
                  <a:srgbClr val="F6F6F6"/>
                </a:glow>
              </a:effectLst>
              <a:latin typeface="Glowworm" panose="020F0804020102020204" pitchFamily="34" charset="0"/>
            </a:endParaRPr>
          </a:p>
        </p:txBody>
      </p:sp>
      <p:sp>
        <p:nvSpPr>
          <p:cNvPr id="11" name="Megaidea.net"/>
          <p:cNvSpPr txBox="1"/>
          <p:nvPr/>
        </p:nvSpPr>
        <p:spPr>
          <a:xfrm>
            <a:off x="1664131" y="7391473"/>
            <a:ext cx="4175366" cy="1241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FECD00"/>
                </a:solidFill>
                <a:latin typeface="Glowworm Rob" panose="020F0804020102020204" pitchFamily="34" charset="0"/>
              </a:rPr>
              <a:t>Dia: Lunes 3 de Enero </a:t>
            </a:r>
          </a:p>
          <a:p>
            <a:pPr algn="ctr"/>
            <a:r>
              <a:rPr lang="es-PE" sz="2500" dirty="0" smtClean="0">
                <a:solidFill>
                  <a:srgbClr val="FECD00"/>
                </a:solidFill>
                <a:latin typeface="Glowworm Rob" panose="020F0804020102020204" pitchFamily="34" charset="0"/>
              </a:rPr>
              <a:t>Hora: </a:t>
            </a:r>
            <a:r>
              <a:rPr lang="es-PE" sz="2500" dirty="0">
                <a:solidFill>
                  <a:srgbClr val="FECD00"/>
                </a:solidFill>
                <a:latin typeface="Glowworm Rob" panose="020F0804020102020204" pitchFamily="34" charset="0"/>
              </a:rPr>
              <a:t>3</a:t>
            </a:r>
            <a:r>
              <a:rPr lang="es-PE" sz="2500" dirty="0" smtClean="0">
                <a:solidFill>
                  <a:srgbClr val="FECD00"/>
                </a:solidFill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2500" dirty="0" smtClean="0">
                <a:solidFill>
                  <a:srgbClr val="FECD00"/>
                </a:solidFill>
                <a:latin typeface="Glowworm Rob" panose="020F0804020102020204" pitchFamily="34" charset="0"/>
              </a:rPr>
              <a:t>Lugar: Calle Pinto #10</a:t>
            </a:r>
            <a:endParaRPr lang="es-PE" sz="2500" dirty="0">
              <a:solidFill>
                <a:srgbClr val="FECD00"/>
              </a:solidFill>
              <a:latin typeface="Glowworm Rob" panose="020F0804020102020204" pitchFamily="34" charset="0"/>
            </a:endParaRPr>
          </a:p>
        </p:txBody>
      </p:sp>
      <p:pic>
        <p:nvPicPr>
          <p:cNvPr id="2050" name="Megaidea.net" descr="http://pngimg.com/uploads/lego/lego_PNG3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449" y="6393317"/>
            <a:ext cx="2477312" cy="327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985" y="8695130"/>
            <a:ext cx="1868738" cy="1401554"/>
          </a:xfrm>
          <a:prstGeom prst="rect">
            <a:avLst/>
          </a:prstGeom>
        </p:spPr>
      </p:pic>
      <p:pic>
        <p:nvPicPr>
          <p:cNvPr id="13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5264" y="6012859"/>
            <a:ext cx="2116118" cy="2939317"/>
          </a:xfrm>
          <a:prstGeom prst="rect">
            <a:avLst/>
          </a:prstGeom>
        </p:spPr>
      </p:pic>
      <p:sp>
        <p:nvSpPr>
          <p:cNvPr id="16" name="Megaidea.net"/>
          <p:cNvSpPr txBox="1"/>
          <p:nvPr/>
        </p:nvSpPr>
        <p:spPr>
          <a:xfrm>
            <a:off x="1214381" y="9262830"/>
            <a:ext cx="522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FF0000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800" b="1" dirty="0">
              <a:solidFill>
                <a:srgbClr val="FF0000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Megaidea.net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080" flipH="1">
            <a:off x="-246889" y="1745480"/>
            <a:ext cx="2012982" cy="2772399"/>
          </a:xfrm>
          <a:prstGeom prst="rect">
            <a:avLst/>
          </a:prstGeom>
        </p:spPr>
      </p:pic>
      <p:pic>
        <p:nvPicPr>
          <p:cNvPr id="19" name="Megaidea.net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920">
            <a:off x="5740948" y="1861468"/>
            <a:ext cx="2012982" cy="2772399"/>
          </a:xfrm>
          <a:prstGeom prst="rect">
            <a:avLst/>
          </a:prstGeom>
        </p:spPr>
      </p:pic>
      <p:sp>
        <p:nvSpPr>
          <p:cNvPr id="12" name="Megaidea.net"/>
          <p:cNvSpPr txBox="1"/>
          <p:nvPr/>
        </p:nvSpPr>
        <p:spPr>
          <a:xfrm>
            <a:off x="480737" y="4652694"/>
            <a:ext cx="6542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>
                <a:solidFill>
                  <a:srgbClr val="FECD00"/>
                </a:solidFill>
                <a:latin typeface="Glowworm" panose="020F0804020102020204" pitchFamily="34" charset="0"/>
              </a:rPr>
              <a:t>¡</a:t>
            </a:r>
            <a:r>
              <a:rPr lang="es-PE" sz="4400" dirty="0" smtClean="0">
                <a:solidFill>
                  <a:srgbClr val="FECD00"/>
                </a:solidFill>
                <a:latin typeface="Glowworm" panose="020F0804020102020204" pitchFamily="34" charset="0"/>
              </a:rPr>
              <a:t>FELIZ CUMPLEAÑOS</a:t>
            </a:r>
            <a:r>
              <a:rPr lang="es-PE" sz="4400" dirty="0" smtClean="0">
                <a:solidFill>
                  <a:srgbClr val="FECD00"/>
                </a:solidFill>
                <a:latin typeface="Sweet Home Oklahoma" pitchFamily="2" charset="0"/>
              </a:rPr>
              <a:t>! </a:t>
            </a:r>
            <a:endParaRPr lang="es-PE" sz="4400" dirty="0">
              <a:solidFill>
                <a:srgbClr val="FECD00"/>
              </a:solidFill>
              <a:latin typeface="Sweet Home Oklahoma" pitchFamily="2" charset="0"/>
            </a:endParaRPr>
          </a:p>
        </p:txBody>
      </p:sp>
      <p:sp>
        <p:nvSpPr>
          <p:cNvPr id="9" name="Megaidea.net"/>
          <p:cNvSpPr txBox="1"/>
          <p:nvPr/>
        </p:nvSpPr>
        <p:spPr>
          <a:xfrm>
            <a:off x="987001" y="6012859"/>
            <a:ext cx="5451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FECD00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FECD00"/>
              </a:solidFill>
              <a:latin typeface="Glowworm Rob" panose="020F08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48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29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 Light</vt:lpstr>
      <vt:lpstr>Glowworm Rob</vt:lpstr>
      <vt:lpstr>Calibri</vt:lpstr>
      <vt:lpstr>Glowworm</vt:lpstr>
      <vt:lpstr>Sweet Home Oklahoma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Robnei</dc:creator>
  <cp:keywords>Lego</cp:keywords>
  <cp:lastModifiedBy>MEGAIDEA</cp:lastModifiedBy>
  <cp:revision>26</cp:revision>
  <dcterms:created xsi:type="dcterms:W3CDTF">2021-07-09T22:39:31Z</dcterms:created>
  <dcterms:modified xsi:type="dcterms:W3CDTF">2023-03-26T20:02:04Z</dcterms:modified>
</cp:coreProperties>
</file>