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</p:sldIdLst>
  <p:sldSz cx="10439400" cy="7559675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Glowworm Rob" panose="020F0804020102020204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960"/>
    <a:srgbClr val="1C6D44"/>
    <a:srgbClr val="121619"/>
    <a:srgbClr val="61634A"/>
    <a:srgbClr val="050D12"/>
    <a:srgbClr val="040304"/>
    <a:srgbClr val="FAF4CB"/>
    <a:srgbClr val="FAFAFA"/>
    <a:srgbClr val="040308"/>
    <a:srgbClr val="B89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182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853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090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182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846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131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343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263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307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038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821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8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Megaidea.net" descr="https://www.megaidea.net/wp-content/uploads/2019/04/Marco_Megaidea-Dora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36" y="179929"/>
            <a:ext cx="5006715" cy="69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858">
            <a:off x="1666682" y="250794"/>
            <a:ext cx="1955712" cy="3148821"/>
          </a:xfrm>
          <a:prstGeom prst="rect">
            <a:avLst/>
          </a:prstGeom>
        </p:spPr>
      </p:pic>
      <p:pic>
        <p:nvPicPr>
          <p:cNvPr id="5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3936" y="1243800"/>
            <a:ext cx="4589234" cy="6118978"/>
          </a:xfrm>
          <a:prstGeom prst="rect">
            <a:avLst/>
          </a:prstGeom>
        </p:spPr>
      </p:pic>
      <p:pic>
        <p:nvPicPr>
          <p:cNvPr id="9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142" flipH="1">
            <a:off x="7080585" y="172247"/>
            <a:ext cx="1955712" cy="3148821"/>
          </a:xfrm>
          <a:prstGeom prst="rect">
            <a:avLst/>
          </a:prstGeom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32" y="2815891"/>
            <a:ext cx="5109403" cy="4777365"/>
          </a:xfrm>
          <a:prstGeom prst="rect">
            <a:avLst/>
          </a:prstGeom>
        </p:spPr>
      </p:pic>
      <p:sp>
        <p:nvSpPr>
          <p:cNvPr id="10" name="Megaidea.net"/>
          <p:cNvSpPr txBox="1"/>
          <p:nvPr/>
        </p:nvSpPr>
        <p:spPr>
          <a:xfrm>
            <a:off x="2757449" y="667847"/>
            <a:ext cx="5163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ln w="38100">
                  <a:solidFill>
                    <a:srgbClr val="FAFAFA"/>
                  </a:solidFill>
                </a:ln>
                <a:solidFill>
                  <a:srgbClr val="040308"/>
                </a:solidFill>
                <a:latin typeface="Glowworm" panose="020F0804020102020204" pitchFamily="34" charset="0"/>
              </a:rPr>
              <a:t>¡FELIZ CUMPLEAÑOS! </a:t>
            </a:r>
            <a:endParaRPr lang="es-PE" sz="4000" dirty="0">
              <a:ln w="38100">
                <a:solidFill>
                  <a:srgbClr val="FAFAFA"/>
                </a:solidFill>
              </a:ln>
              <a:solidFill>
                <a:srgbClr val="040308"/>
              </a:solidFill>
              <a:latin typeface="Glowworm" panose="020F0804020102020204" pitchFamily="34" charset="0"/>
            </a:endParaRPr>
          </a:p>
        </p:txBody>
      </p:sp>
      <p:sp>
        <p:nvSpPr>
          <p:cNvPr id="11" name="Megaidea.net"/>
          <p:cNvSpPr txBox="1"/>
          <p:nvPr/>
        </p:nvSpPr>
        <p:spPr>
          <a:xfrm>
            <a:off x="2919812" y="1928878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040304"/>
                </a:solidFill>
                <a:effectLst>
                  <a:glow rad="127000">
                    <a:srgbClr val="279960"/>
                  </a:glow>
                </a:effectLst>
                <a:latin typeface="Glowworm Rob" panose="020F0804020102020204" pitchFamily="34" charset="0"/>
              </a:rPr>
              <a:t>JOSUE</a:t>
            </a:r>
            <a:r>
              <a:rPr lang="es-PE" sz="5000" dirty="0" smtClean="0">
                <a:solidFill>
                  <a:schemeClr val="accent5">
                    <a:lumMod val="50000"/>
                  </a:schemeClr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chemeClr val="accent5">
                  <a:lumMod val="50000"/>
                </a:schemeClr>
              </a:solidFill>
              <a:latin typeface="Glowworm Rob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2895886" y="2654856"/>
            <a:ext cx="49112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121619"/>
                </a:solidFill>
                <a:latin typeface="Glowworm Rob" panose="020F0804020102020204" pitchFamily="34" charset="0"/>
              </a:rPr>
              <a:t>Ven acompañame a celebrar… </a:t>
            </a:r>
            <a:endParaRPr lang="es-PE" sz="2900" dirty="0">
              <a:solidFill>
                <a:srgbClr val="121619"/>
              </a:solidFill>
              <a:latin typeface="Glowworm Rob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2972020" y="3553324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050D12"/>
                </a:solidFill>
                <a:effectLst>
                  <a:glow rad="127000">
                    <a:srgbClr val="279960"/>
                  </a:glow>
                </a:effectLst>
                <a:latin typeface="Glowworm Rob" panose="020F0804020102020204" pitchFamily="34" charset="0"/>
              </a:rPr>
              <a:t>Mis 9 añitos</a:t>
            </a:r>
            <a:endParaRPr lang="es-PE" sz="5000" dirty="0">
              <a:solidFill>
                <a:srgbClr val="050D12"/>
              </a:solidFill>
              <a:effectLst>
                <a:glow rad="127000">
                  <a:srgbClr val="279960"/>
                </a:glow>
              </a:effectLst>
              <a:latin typeface="Glowworm Rob" panose="020F0804020102020204" pitchFamily="34" charset="0"/>
            </a:endParaRPr>
          </a:p>
        </p:txBody>
      </p:sp>
      <p:sp>
        <p:nvSpPr>
          <p:cNvPr id="14" name="Megaidea.net"/>
          <p:cNvSpPr txBox="1"/>
          <p:nvPr/>
        </p:nvSpPr>
        <p:spPr>
          <a:xfrm>
            <a:off x="3353282" y="4564882"/>
            <a:ext cx="4110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121619"/>
                </a:solidFill>
                <a:latin typeface="Glowworm Rob" panose="020F0804020102020204" pitchFamily="34" charset="0"/>
              </a:rPr>
              <a:t>Te espero el día Domingo 17 de Octubre desde las 4:00pm en el local comunal San Fransisco.</a:t>
            </a:r>
            <a:endParaRPr lang="es-PE" sz="2500" dirty="0">
              <a:solidFill>
                <a:srgbClr val="121619"/>
              </a:solidFill>
              <a:latin typeface="Glowworm Rob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2823845" y="6879431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1C6D44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1C6D44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32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</vt:lpstr>
      <vt:lpstr>Glowworm Rob</vt:lpstr>
      <vt:lpstr>Calibri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Lego Star Wars</cp:keywords>
  <cp:lastModifiedBy>MEGAIDEA</cp:lastModifiedBy>
  <cp:revision>13</cp:revision>
  <dcterms:created xsi:type="dcterms:W3CDTF">2021-07-10T21:36:51Z</dcterms:created>
  <dcterms:modified xsi:type="dcterms:W3CDTF">2023-03-28T20:50:28Z</dcterms:modified>
</cp:coreProperties>
</file>