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0" r:id="rId1"/>
  </p:sldMasterIdLst>
  <p:sldIdLst>
    <p:sldId id="256" r:id="rId2"/>
  </p:sldIdLst>
  <p:sldSz cx="7199313" cy="5040313"/>
  <p:notesSz cx="9144000" cy="6858000"/>
  <p:embeddedFontLst>
    <p:embeddedFont>
      <p:font typeface="GROBOLD" panose="02000603030000020004" pitchFamily="2" charset="0"/>
      <p:regular r:id="rId3"/>
    </p:embeddedFont>
    <p:embeddedFont>
      <p:font typeface="Arial Black" panose="020B0A04020102020204" pitchFamily="34" charset="0"/>
      <p:regular r:id="rId4"/>
      <p:bold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BaaBookHmkBold" panose="00000400000000000000" pitchFamily="2" charset="0"/>
      <p:regular r:id="rId11"/>
    </p:embeddedFont>
    <p:embeddedFont>
      <p:font typeface="Aardvark Cafe" panose="00000400000000000000" pitchFamily="2" charset="0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Tiza Robnei" panose="02060807000000020004" pitchFamily="18" charset="0"/>
      <p:regular r:id="rId15"/>
    </p:embeddedFont>
  </p:embeddedFontLst>
  <p:defaultTextStyle>
    <a:defPPr>
      <a:defRPr lang="en-US"/>
    </a:defPPr>
    <a:lvl1pPr marL="0" algn="l" defTabSz="822262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1pPr>
    <a:lvl2pPr marL="411131" algn="l" defTabSz="822262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2pPr>
    <a:lvl3pPr marL="822262" algn="l" defTabSz="822262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3pPr>
    <a:lvl4pPr marL="1233392" algn="l" defTabSz="822262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4pPr>
    <a:lvl5pPr marL="1644525" algn="l" defTabSz="822262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5pPr>
    <a:lvl6pPr marL="2055654" algn="l" defTabSz="822262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6pPr>
    <a:lvl7pPr marL="2466785" algn="l" defTabSz="822262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7pPr>
    <a:lvl8pPr marL="2877918" algn="l" defTabSz="822262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8pPr>
    <a:lvl9pPr marL="3289049" algn="l" defTabSz="822262" rtl="0" eaLnBrk="1" latinLnBrk="0" hangingPunct="1">
      <a:defRPr sz="16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0102"/>
    <a:srgbClr val="770101"/>
    <a:srgbClr val="599D06"/>
    <a:srgbClr val="009900"/>
    <a:srgbClr val="3B702B"/>
    <a:srgbClr val="FFFF66"/>
    <a:srgbClr val="F54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>
        <p:scale>
          <a:sx n="100" d="100"/>
          <a:sy n="100" d="100"/>
        </p:scale>
        <p:origin x="179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24885"/>
            <a:ext cx="6119416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647331"/>
            <a:ext cx="5399485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27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0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68350"/>
            <a:ext cx="1552352" cy="427143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68350"/>
            <a:ext cx="4567064" cy="42714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8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5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256579"/>
            <a:ext cx="6209407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373044"/>
            <a:ext cx="6209407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/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2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4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68351"/>
            <a:ext cx="6209407" cy="97422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235577"/>
            <a:ext cx="3045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841114"/>
            <a:ext cx="3045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235577"/>
            <a:ext cx="3060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841114"/>
            <a:ext cx="3060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6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7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4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25713"/>
            <a:ext cx="3644652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6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25713"/>
            <a:ext cx="3644652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0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68351"/>
            <a:ext cx="6209407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341750"/>
            <a:ext cx="6209407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F131-4A34-4304-8D16-031E05AF994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671625"/>
            <a:ext cx="2429768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699385" y="-4338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696421" y="545795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87449" y="89623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398263" y="101053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9779" y="3579070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5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 3"/>
          <p:cNvSpPr txBox="1"/>
          <p:nvPr/>
        </p:nvSpPr>
        <p:spPr>
          <a:xfrm>
            <a:off x="2577803" y="926984"/>
            <a:ext cx="2450992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66" dirty="0">
                <a:solidFill>
                  <a:schemeClr val="bg1"/>
                </a:solidFill>
                <a:latin typeface="Aardvark Cafe" panose="00000400000000000000" pitchFamily="2" charset="0"/>
              </a:rPr>
              <a:t>Te invito a mi Cumpleaños</a:t>
            </a:r>
            <a:endParaRPr lang="en-US" sz="1866" dirty="0">
              <a:solidFill>
                <a:schemeClr val="bg1"/>
              </a:solidFill>
              <a:latin typeface="Aardvark Cafe" panose="00000400000000000000" pitchFamily="2" charset="0"/>
            </a:endParaRPr>
          </a:p>
        </p:txBody>
      </p:sp>
      <p:sp>
        <p:nvSpPr>
          <p:cNvPr id="8" name="Megaidea.Net 7"/>
          <p:cNvSpPr txBox="1"/>
          <p:nvPr/>
        </p:nvSpPr>
        <p:spPr>
          <a:xfrm>
            <a:off x="3152179" y="2535557"/>
            <a:ext cx="1973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BaaBookHmkBold" panose="00000400000000000000" pitchFamily="2" charset="0"/>
              </a:rPr>
              <a:t>………………………………</a:t>
            </a:r>
          </a:p>
        </p:txBody>
      </p:sp>
      <p:sp>
        <p:nvSpPr>
          <p:cNvPr id="7" name="Megaidea.Net 6"/>
          <p:cNvSpPr txBox="1"/>
          <p:nvPr/>
        </p:nvSpPr>
        <p:spPr>
          <a:xfrm>
            <a:off x="3288576" y="1975617"/>
            <a:ext cx="1617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BaaBookHmkBold" panose="00000400000000000000" pitchFamily="2" charset="0"/>
              </a:rPr>
              <a:t>Sábado</a:t>
            </a:r>
            <a:r>
              <a:rPr lang="en-US" sz="1600" dirty="0">
                <a:solidFill>
                  <a:schemeClr val="bg1"/>
                </a:solidFill>
                <a:latin typeface="BaaBookHmkBold" panose="00000400000000000000" pitchFamily="2" charset="0"/>
              </a:rPr>
              <a:t> 15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BaaBookHmkBold" panose="00000400000000000000" pitchFamily="2" charset="0"/>
              </a:rPr>
              <a:t>de </a:t>
            </a:r>
            <a:r>
              <a:rPr lang="en-US" sz="1600" dirty="0" err="1">
                <a:solidFill>
                  <a:schemeClr val="bg1"/>
                </a:solidFill>
                <a:latin typeface="BaaBookHmkBold" panose="00000400000000000000" pitchFamily="2" charset="0"/>
              </a:rPr>
              <a:t>Junio</a:t>
            </a:r>
            <a:endParaRPr lang="en-US" sz="1600" dirty="0">
              <a:solidFill>
                <a:schemeClr val="bg1"/>
              </a:solidFill>
              <a:latin typeface="BaaBookHmkBold" panose="00000400000000000000" pitchFamily="2" charset="0"/>
            </a:endParaRPr>
          </a:p>
        </p:txBody>
      </p:sp>
      <p:sp>
        <p:nvSpPr>
          <p:cNvPr id="9" name="Megaidea.Net 8"/>
          <p:cNvSpPr txBox="1"/>
          <p:nvPr/>
        </p:nvSpPr>
        <p:spPr>
          <a:xfrm>
            <a:off x="3003301" y="2824531"/>
            <a:ext cx="1940684" cy="584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" dirty="0">
                <a:solidFill>
                  <a:schemeClr val="bg1"/>
                </a:solidFill>
                <a:latin typeface="Tiza Robnei" panose="02060807000000020004" pitchFamily="18" charset="0"/>
              </a:rPr>
              <a:t>EN CALLE LUIS</a:t>
            </a:r>
          </a:p>
          <a:p>
            <a:pPr algn="ctr"/>
            <a:r>
              <a:rPr lang="es-PE" sz="1066" dirty="0">
                <a:solidFill>
                  <a:schemeClr val="bg1"/>
                </a:solidFill>
                <a:latin typeface="Tiza Robnei" panose="02060807000000020004" pitchFamily="18" charset="0"/>
              </a:rPr>
              <a:t>VALCARCELL </a:t>
            </a:r>
          </a:p>
          <a:p>
            <a:pPr algn="ctr"/>
            <a:r>
              <a:rPr lang="es-PE" sz="1066" dirty="0">
                <a:solidFill>
                  <a:schemeClr val="bg1"/>
                </a:solidFill>
                <a:latin typeface="Tiza Robnei" panose="02060807000000020004" pitchFamily="18" charset="0"/>
              </a:rPr>
              <a:t>A - 11</a:t>
            </a:r>
            <a:endParaRPr lang="en-US" sz="1066" dirty="0">
              <a:solidFill>
                <a:schemeClr val="bg1"/>
              </a:solidFill>
              <a:latin typeface="Tiza Robnei" panose="02060807000000020004" pitchFamily="18" charset="0"/>
            </a:endParaRPr>
          </a:p>
        </p:txBody>
      </p:sp>
      <p:sp>
        <p:nvSpPr>
          <p:cNvPr id="10" name="Megaidea.Net 9"/>
          <p:cNvSpPr txBox="1"/>
          <p:nvPr/>
        </p:nvSpPr>
        <p:spPr>
          <a:xfrm rot="20891871">
            <a:off x="461697" y="4316447"/>
            <a:ext cx="2130711" cy="317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66" dirty="0">
                <a:solidFill>
                  <a:schemeClr val="bg1"/>
                </a:solidFill>
                <a:effectLst>
                  <a:glow rad="203200">
                    <a:srgbClr val="2D0102"/>
                  </a:glow>
                </a:effectLst>
                <a:latin typeface="Tiza Robnei" panose="02060807000000020004" pitchFamily="18" charset="0"/>
              </a:rPr>
              <a:t>No faltes…!!</a:t>
            </a:r>
            <a:endParaRPr lang="en-US" sz="1466" dirty="0">
              <a:solidFill>
                <a:schemeClr val="bg1"/>
              </a:solidFill>
              <a:effectLst>
                <a:glow rad="203200">
                  <a:srgbClr val="2D0102"/>
                </a:glow>
              </a:effectLst>
              <a:latin typeface="Tiza Robnei" panose="02060807000000020004" pitchFamily="18" charset="0"/>
            </a:endParaRPr>
          </a:p>
        </p:txBody>
      </p:sp>
      <p:sp>
        <p:nvSpPr>
          <p:cNvPr id="5" name="Megaidea.Net 4"/>
          <p:cNvSpPr txBox="1"/>
          <p:nvPr/>
        </p:nvSpPr>
        <p:spPr>
          <a:xfrm>
            <a:off x="2128896" y="1185105"/>
            <a:ext cx="3348806" cy="6052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333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5400">
                    <a:schemeClr val="bg1"/>
                  </a:glow>
                </a:effectLst>
                <a:latin typeface="GROBOLD" panose="02000603030000020004" pitchFamily="2" charset="0"/>
              </a:rPr>
              <a:t>MARYORI </a:t>
            </a:r>
          </a:p>
        </p:txBody>
      </p:sp>
      <p:sp>
        <p:nvSpPr>
          <p:cNvPr id="6" name="Megaidea.Net 5"/>
          <p:cNvSpPr txBox="1"/>
          <p:nvPr/>
        </p:nvSpPr>
        <p:spPr>
          <a:xfrm>
            <a:off x="3183069" y="1722470"/>
            <a:ext cx="1366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200" dirty="0">
                <a:solidFill>
                  <a:srgbClr val="FF0000"/>
                </a:solidFill>
                <a:latin typeface="Tiza Robnei" panose="02060807000000020004" pitchFamily="18" charset="0"/>
              </a:rPr>
              <a:t>Cumple 7</a:t>
            </a:r>
            <a:endParaRPr lang="en-US" sz="1200" dirty="0">
              <a:solidFill>
                <a:srgbClr val="FF0000"/>
              </a:solidFill>
              <a:latin typeface="Tiza Robnei" panose="02060807000000020004" pitchFamily="18" charset="0"/>
            </a:endParaRPr>
          </a:p>
        </p:txBody>
      </p:sp>
      <p:sp>
        <p:nvSpPr>
          <p:cNvPr id="11" name="Megaidea.Net 10"/>
          <p:cNvSpPr txBox="1"/>
          <p:nvPr/>
        </p:nvSpPr>
        <p:spPr>
          <a:xfrm>
            <a:off x="5714728" y="4652138"/>
            <a:ext cx="1455847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33" dirty="0">
                <a:solidFill>
                  <a:schemeClr val="bg1"/>
                </a:solidFill>
                <a:effectLst>
                  <a:glow rad="127000">
                    <a:srgbClr val="770101"/>
                  </a:glow>
                </a:effectLst>
                <a:latin typeface="Arial Black" panose="020B0A04020102020204" pitchFamily="34" charset="0"/>
              </a:rPr>
              <a:t>www.megaidea.net</a:t>
            </a:r>
          </a:p>
        </p:txBody>
      </p:sp>
      <p:sp>
        <p:nvSpPr>
          <p:cNvPr id="12" name="Megaidea.Net 11"/>
          <p:cNvSpPr txBox="1"/>
          <p:nvPr/>
        </p:nvSpPr>
        <p:spPr>
          <a:xfrm>
            <a:off x="3288576" y="2460512"/>
            <a:ext cx="161746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chemeClr val="bg1"/>
                </a:solidFill>
                <a:latin typeface="BaaBookHmkBold" panose="00000400000000000000" pitchFamily="2" charset="0"/>
              </a:rPr>
              <a:t>a </a:t>
            </a:r>
            <a:r>
              <a:rPr lang="en-US" sz="1333" dirty="0" err="1">
                <a:solidFill>
                  <a:schemeClr val="bg1"/>
                </a:solidFill>
                <a:latin typeface="BaaBookHmkBold" panose="00000400000000000000" pitchFamily="2" charset="0"/>
              </a:rPr>
              <a:t>las</a:t>
            </a:r>
            <a:r>
              <a:rPr lang="en-US" sz="1333" dirty="0">
                <a:solidFill>
                  <a:schemeClr val="bg1"/>
                </a:solidFill>
                <a:latin typeface="BaaBookHmkBold" panose="00000400000000000000" pitchFamily="2" charset="0"/>
              </a:rPr>
              <a:t> 4:00 pm.</a:t>
            </a:r>
          </a:p>
        </p:txBody>
      </p:sp>
    </p:spTree>
    <p:extLst>
      <p:ext uri="{BB962C8B-B14F-4D97-AF65-F5344CB8AC3E}">
        <p14:creationId xmlns:p14="http://schemas.microsoft.com/office/powerpoint/2010/main" val="2364730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29</Words>
  <Application>Microsoft Office PowerPoint</Application>
  <PresentationFormat>Personalizado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GROBOLD</vt:lpstr>
      <vt:lpstr>Arial Black</vt:lpstr>
      <vt:lpstr>Calibri</vt:lpstr>
      <vt:lpstr>BaaBookHmkBold</vt:lpstr>
      <vt:lpstr>Arial</vt:lpstr>
      <vt:lpstr>Aardvark Cafe</vt:lpstr>
      <vt:lpstr>Calibri Light</vt:lpstr>
      <vt:lpstr>Tiza Robnei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Ladybug</cp:keywords>
  <cp:lastModifiedBy>MEGAIDEA</cp:lastModifiedBy>
  <cp:revision>22</cp:revision>
  <dcterms:created xsi:type="dcterms:W3CDTF">2019-10-28T23:58:15Z</dcterms:created>
  <dcterms:modified xsi:type="dcterms:W3CDTF">2023-03-31T03:40:49Z</dcterms:modified>
</cp:coreProperties>
</file>