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7" r:id="rId2"/>
  </p:sldIdLst>
  <p:sldSz cx="7559675" cy="10439400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Glowworm Rob" panose="020F0804020102020204" pitchFamily="34" charset="0"/>
      <p:regular r:id="rId5"/>
    </p:embeddedFont>
    <p:embeddedFont>
      <p:font typeface="Fontdiner Rob" panose="00000400000000000000" pitchFamily="2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4E92"/>
    <a:srgbClr val="985ABB"/>
    <a:srgbClr val="E00A7C"/>
    <a:srgbClr val="F67DB2"/>
    <a:srgbClr val="A51E4D"/>
    <a:srgbClr val="FCD4E5"/>
    <a:srgbClr val="F3F3F3"/>
    <a:srgbClr val="9CECEE"/>
    <a:srgbClr val="BBF2F3"/>
    <a:srgbClr val="6CE4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25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F343-A540-4C36-8150-065D49BE1B11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08A9-5F1C-4B05-A3E7-6946CD62B5E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51881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F343-A540-4C36-8150-065D49BE1B11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08A9-5F1C-4B05-A3E7-6946CD62B5E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147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1"/>
            <a:ext cx="1630055" cy="884690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F343-A540-4C36-8150-065D49BE1B11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08A9-5F1C-4B05-A3E7-6946CD62B5E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01820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F343-A540-4C36-8150-065D49BE1B11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08A9-5F1C-4B05-A3E7-6946CD62B5E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16587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50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F343-A540-4C36-8150-065D49BE1B11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08A9-5F1C-4B05-A3E7-6946CD62B5E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55384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F343-A540-4C36-8150-065D49BE1B11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08A9-5F1C-4B05-A3E7-6946CD62B5E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2423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4"/>
            <a:ext cx="6520220" cy="201780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4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1"/>
            <a:ext cx="3198096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1"/>
            <a:ext cx="3213847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F343-A540-4C36-8150-065D49BE1B11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08A9-5F1C-4B05-A3E7-6946CD62B5E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32169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F343-A540-4C36-8150-065D49BE1B11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08A9-5F1C-4B05-A3E7-6946CD62B5E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33648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F343-A540-4C36-8150-065D49BE1B11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08A9-5F1C-4B05-A3E7-6946CD62B5E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50565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3"/>
            <a:ext cx="3827085" cy="741874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F343-A540-4C36-8150-065D49BE1B11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08A9-5F1C-4B05-A3E7-6946CD62B5E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73823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F343-A540-4C36-8150-065D49BE1B11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08A9-5F1C-4B05-A3E7-6946CD62B5E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02159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BF343-A540-4C36-8150-065D49BE1B11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008A9-5F1C-4B05-A3E7-6946CD62B5ED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6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egaidea.net" descr="https://www.megaidea.net/wp-content/uploads/2019/04/marco-rosa-celeste-megaide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388" y="3595526"/>
            <a:ext cx="6984962" cy="619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Megaidea.ne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80" y="7469636"/>
            <a:ext cx="1786972" cy="2316389"/>
          </a:xfrm>
          <a:prstGeom prst="rect">
            <a:avLst/>
          </a:prstGeom>
        </p:spPr>
      </p:pic>
      <p:sp>
        <p:nvSpPr>
          <p:cNvPr id="11" name="Megaidea.net"/>
          <p:cNvSpPr txBox="1"/>
          <p:nvPr/>
        </p:nvSpPr>
        <p:spPr>
          <a:xfrm>
            <a:off x="1537284" y="6786036"/>
            <a:ext cx="47411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dirty="0" smtClean="0">
                <a:solidFill>
                  <a:srgbClr val="985ABB"/>
                </a:solidFill>
                <a:latin typeface="Glowworm Rob" panose="020F0804020102020204" pitchFamily="34" charset="0"/>
              </a:rPr>
              <a:t>Dia: Jueves 2 de Diciembre Hora: 3:00 pm </a:t>
            </a:r>
          </a:p>
          <a:p>
            <a:r>
              <a:rPr lang="es-PE" sz="2800" dirty="0" smtClean="0">
                <a:solidFill>
                  <a:srgbClr val="985ABB"/>
                </a:solidFill>
                <a:latin typeface="Glowworm Rob" panose="020F0804020102020204" pitchFamily="34" charset="0"/>
              </a:rPr>
              <a:t>Lugar: Calle Vigil #54</a:t>
            </a:r>
            <a:endParaRPr lang="es-PE" sz="2800" dirty="0">
              <a:solidFill>
                <a:srgbClr val="985ABB"/>
              </a:solidFill>
              <a:latin typeface="Glowworm Rob" panose="020F0804020102020204" pitchFamily="34" charset="0"/>
            </a:endParaRPr>
          </a:p>
        </p:txBody>
      </p:sp>
      <p:sp>
        <p:nvSpPr>
          <p:cNvPr id="12" name="Megaidea.net"/>
          <p:cNvSpPr txBox="1"/>
          <p:nvPr/>
        </p:nvSpPr>
        <p:spPr>
          <a:xfrm>
            <a:off x="1199197" y="8244327"/>
            <a:ext cx="4908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dirty="0" smtClean="0">
                <a:solidFill>
                  <a:srgbClr val="985ABB"/>
                </a:solidFill>
                <a:latin typeface="Glowworm Rob" panose="020F0804020102020204" pitchFamily="34" charset="0"/>
              </a:rPr>
              <a:t>Te esperamos…!!!</a:t>
            </a:r>
            <a:endParaRPr lang="es-PE" sz="3200" dirty="0">
              <a:solidFill>
                <a:srgbClr val="985ABB"/>
              </a:solidFill>
              <a:latin typeface="Glowworm Rob" panose="020F0804020102020204" pitchFamily="34" charset="0"/>
            </a:endParaRPr>
          </a:p>
        </p:txBody>
      </p:sp>
      <p:pic>
        <p:nvPicPr>
          <p:cNvPr id="13" name="Megaidea.net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8" b="100000" l="1077" r="100000">
                        <a14:foregroundMark x1="5231" y1="23438" x2="8308" y2="21267"/>
                        <a14:foregroundMark x1="14154" y1="18142" x2="19385" y2="17188"/>
                        <a14:foregroundMark x1="19077" y1="17014" x2="18308" y2="16927"/>
                        <a14:foregroundMark x1="20000" y1="16753" x2="14154" y2="17708"/>
                        <a14:foregroundMark x1="28000" y1="8247" x2="24154" y2="9983"/>
                        <a14:foregroundMark x1="67846" y1="39844" x2="64308" y2="38976"/>
                        <a14:foregroundMark x1="61231" y1="37500" x2="60154" y2="35677"/>
                        <a14:foregroundMark x1="79846" y1="37413" x2="84308" y2="36458"/>
                        <a14:foregroundMark x1="86462" y1="35156" x2="90923" y2="32726"/>
                        <a14:foregroundMark x1="90923" y1="32378" x2="94154" y2="306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7139" flipH="1">
            <a:off x="5436097" y="5369000"/>
            <a:ext cx="2058845" cy="3648906"/>
          </a:xfrm>
          <a:prstGeom prst="rect">
            <a:avLst/>
          </a:prstGeom>
        </p:spPr>
      </p:pic>
      <p:pic>
        <p:nvPicPr>
          <p:cNvPr id="14" name="Megaidea.net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453" b="100000" l="14114" r="85314">
                        <a14:foregroundMark x1="19912" y1="67733" x2="22717" y2="74533"/>
                        <a14:foregroundMark x1="55281" y1="87333" x2="56216" y2="94800"/>
                        <a14:foregroundMark x1="67382" y1="81200" x2="67382" y2="88000"/>
                        <a14:foregroundMark x1="74807" y1="75200" x2="72002" y2="82000"/>
                        <a14:foregroundMark x1="42244" y1="82800" x2="43454" y2="90267"/>
                        <a14:foregroundMark x1="36511" y1="83741" x2="38194" y2="86619"/>
                        <a14:foregroundMark x1="74313" y1="75108" x2="73472" y2="89496"/>
                        <a14:foregroundMark x1="48570" y1="86619" x2="51655" y2="87338"/>
                        <a14:foregroundMark x1="83287" y1="62878" x2="84128" y2="69353"/>
                        <a14:foregroundMark x1="47486" y1="84029" x2="49829" y2="94964"/>
                        <a14:foregroundMark x1="15600" y1="64892" x2="18057" y2="67770"/>
                        <a14:foregroundMark x1="16571" y1="64460" x2="14114" y2="72374"/>
                        <a14:foregroundMark x1="60743" y1="82446" x2="61257" y2="91079"/>
                        <a14:foregroundMark x1="71314" y1="76115" x2="73486" y2="861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08" t="15037" r="13725" b="-15037"/>
          <a:stretch/>
        </p:blipFill>
        <p:spPr>
          <a:xfrm>
            <a:off x="0" y="2480047"/>
            <a:ext cx="3758415" cy="2887349"/>
          </a:xfrm>
          <a:prstGeom prst="rect">
            <a:avLst/>
          </a:prstGeom>
        </p:spPr>
      </p:pic>
      <p:pic>
        <p:nvPicPr>
          <p:cNvPr id="15" name="Megaidea.net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467" b="100000" l="14521" r="85369">
                        <a14:foregroundMark x1="19912" y1="67733" x2="22717" y2="74533"/>
                        <a14:foregroundMark x1="55281" y1="87333" x2="56216" y2="94800"/>
                        <a14:foregroundMark x1="67382" y1="81200" x2="67382" y2="88000"/>
                        <a14:foregroundMark x1="74807" y1="75200" x2="72002" y2="82000"/>
                        <a14:foregroundMark x1="42244" y1="82800" x2="43454" y2="90267"/>
                        <a14:foregroundMark x1="84000" y1="60719" x2="84000" y2="70072"/>
                        <a14:foregroundMark x1="36778" y1="80863" x2="37889" y2="91655"/>
                        <a14:foregroundMark x1="37333" y1="82302" x2="37056" y2="93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08" t="54924" r="13725" b="-15037"/>
          <a:stretch/>
        </p:blipFill>
        <p:spPr>
          <a:xfrm flipH="1">
            <a:off x="3695183" y="3614654"/>
            <a:ext cx="3864492" cy="1735655"/>
          </a:xfrm>
          <a:prstGeom prst="rect">
            <a:avLst/>
          </a:prstGeom>
        </p:spPr>
      </p:pic>
      <p:pic>
        <p:nvPicPr>
          <p:cNvPr id="6" name="Megaidea.net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90" y="617987"/>
            <a:ext cx="6667808" cy="4162161"/>
          </a:xfrm>
          <a:prstGeom prst="rect">
            <a:avLst/>
          </a:prstGeom>
        </p:spPr>
      </p:pic>
      <p:sp>
        <p:nvSpPr>
          <p:cNvPr id="9" name="Megaidea.net"/>
          <p:cNvSpPr txBox="1"/>
          <p:nvPr/>
        </p:nvSpPr>
        <p:spPr>
          <a:xfrm>
            <a:off x="1098105" y="4477756"/>
            <a:ext cx="52495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8000" dirty="0" smtClean="0">
                <a:solidFill>
                  <a:srgbClr val="985ABB"/>
                </a:solidFill>
                <a:latin typeface="Fontdiner Rob" panose="00000400000000000000" pitchFamily="2" charset="0"/>
              </a:rPr>
              <a:t>María </a:t>
            </a:r>
            <a:endParaRPr lang="es-PE" sz="8000" dirty="0">
              <a:solidFill>
                <a:srgbClr val="985ABB"/>
              </a:solidFill>
              <a:latin typeface="Fontdiner Rob" panose="00000400000000000000" pitchFamily="2" charset="0"/>
            </a:endParaRPr>
          </a:p>
        </p:txBody>
      </p:sp>
      <p:sp>
        <p:nvSpPr>
          <p:cNvPr id="10" name="Megaidea.net"/>
          <p:cNvSpPr txBox="1"/>
          <p:nvPr/>
        </p:nvSpPr>
        <p:spPr>
          <a:xfrm>
            <a:off x="1239511" y="5547197"/>
            <a:ext cx="49089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600" dirty="0" smtClean="0">
                <a:solidFill>
                  <a:srgbClr val="E74E92"/>
                </a:solidFill>
                <a:latin typeface="Glowworm Rob" panose="020F0804020102020204" pitchFamily="34" charset="0"/>
              </a:rPr>
              <a:t>Cumple </a:t>
            </a:r>
            <a:r>
              <a:rPr lang="es-PE" sz="6600" dirty="0">
                <a:solidFill>
                  <a:srgbClr val="E74E92"/>
                </a:solidFill>
                <a:latin typeface="Glowworm Rob" panose="020F0804020102020204" pitchFamily="34" charset="0"/>
              </a:rPr>
              <a:t>8</a:t>
            </a:r>
            <a:r>
              <a:rPr lang="es-PE" sz="6600" dirty="0" smtClean="0">
                <a:solidFill>
                  <a:srgbClr val="E74E92"/>
                </a:solidFill>
                <a:latin typeface="Glowworm Rob" panose="020F0804020102020204" pitchFamily="34" charset="0"/>
              </a:rPr>
              <a:t> </a:t>
            </a:r>
            <a:endParaRPr lang="es-PE" sz="6600" dirty="0">
              <a:solidFill>
                <a:srgbClr val="E74E92"/>
              </a:solidFill>
              <a:latin typeface="Glowworm Rob" panose="020F0804020102020204" pitchFamily="34" charset="0"/>
            </a:endParaRPr>
          </a:p>
        </p:txBody>
      </p:sp>
      <p:sp>
        <p:nvSpPr>
          <p:cNvPr id="16" name="Megaidea.net"/>
          <p:cNvSpPr txBox="1"/>
          <p:nvPr/>
        </p:nvSpPr>
        <p:spPr>
          <a:xfrm>
            <a:off x="1262578" y="9678341"/>
            <a:ext cx="5030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 smtClean="0">
                <a:solidFill>
                  <a:srgbClr val="E74E92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800" b="1" dirty="0">
              <a:solidFill>
                <a:srgbClr val="E74E92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06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</TotalTime>
  <Words>23</Words>
  <Application>Microsoft Office PowerPoint</Application>
  <PresentationFormat>Personalizado</PresentationFormat>
  <Paragraphs>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 Light</vt:lpstr>
      <vt:lpstr>Glowworm Rob</vt:lpstr>
      <vt:lpstr>Fontdiner Rob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keywords>Ksi Merito</cp:keywords>
  <cp:lastModifiedBy>MEGAIDEA</cp:lastModifiedBy>
  <cp:revision>17</cp:revision>
  <dcterms:created xsi:type="dcterms:W3CDTF">2021-07-10T20:11:37Z</dcterms:created>
  <dcterms:modified xsi:type="dcterms:W3CDTF">2023-03-26T19:59:28Z</dcterms:modified>
</cp:coreProperties>
</file>