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Jurassic Robnei" panose="020B7200000000000000" pitchFamily="34" charset="0"/>
      <p:regular r:id="rId10"/>
    </p:embeddedFont>
    <p:embeddedFont>
      <p:font typeface="BaaBookHmkBold" panose="00000400000000000000" pitchFamily="2" charset="0"/>
      <p:regular r:id="rId11"/>
    </p:embeddedFont>
    <p:embeddedFont>
      <p:font typeface="Aardvark Cafe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Tiza Robnei" panose="02060807000000020004" pitchFamily="18" charset="0"/>
      <p:regular r:id="rId15"/>
    </p:embeddedFont>
  </p:embeddedFontLst>
  <p:defaultTextStyle>
    <a:defPPr>
      <a:defRPr lang="en-US"/>
    </a:defPPr>
    <a:lvl1pPr marL="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1pPr>
    <a:lvl2pPr marL="41116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2pPr>
    <a:lvl3pPr marL="822325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3pPr>
    <a:lvl4pPr marL="1233487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4pPr>
    <a:lvl5pPr marL="1644650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5pPr>
    <a:lvl6pPr marL="2055812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6pPr>
    <a:lvl7pPr marL="2466974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7pPr>
    <a:lvl8pPr marL="2878138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8pPr>
    <a:lvl9pPr marL="3289301" algn="l" defTabSz="822325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D06"/>
    <a:srgbClr val="373939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235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606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309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412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493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5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818106" y="1343075"/>
            <a:ext cx="2121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Aardvark Cafe" panose="00000400000000000000" pitchFamily="2" charset="0"/>
              </a:rPr>
              <a:t>Te invito a mi Cumpleaños</a:t>
            </a:r>
            <a:endParaRPr lang="en-US" sz="1600" dirty="0">
              <a:solidFill>
                <a:schemeClr val="bg1"/>
              </a:solidFill>
              <a:latin typeface="Aardvark Cafe" panose="000004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517347" y="2811829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2694592" y="246107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 30 de </a:t>
            </a:r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Noviembre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2632017" y="3176684"/>
            <a:ext cx="203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  <a:cs typeface="Times New Roman" panose="02020603050405020304" pitchFamily="18" charset="0"/>
              </a:rPr>
              <a:t>EN CALLE LUIS</a:t>
            </a:r>
          </a:p>
          <a:p>
            <a:pPr algn="ctr"/>
            <a:r>
              <a:rPr lang="es-PE" sz="1600" dirty="0">
                <a:solidFill>
                  <a:schemeClr val="bg1"/>
                </a:solidFill>
                <a:latin typeface="BaaBookHmkBold" panose="00000400000000000000" pitchFamily="2" charset="0"/>
                <a:cs typeface="Times New Roman" panose="02020603050405020304" pitchFamily="18" charset="0"/>
              </a:rPr>
              <a:t>VALCARCELL A - 11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0891871">
            <a:off x="3028715" y="4238826"/>
            <a:ext cx="1598515" cy="256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66" dirty="0">
                <a:solidFill>
                  <a:srgbClr val="599D06"/>
                </a:solidFill>
                <a:latin typeface="Tiza Robnei" panose="02060807000000020004" pitchFamily="18" charset="0"/>
              </a:rPr>
              <a:t>No faltes…!!</a:t>
            </a:r>
            <a:endParaRPr lang="en-US" sz="1066" dirty="0">
              <a:solidFill>
                <a:srgbClr val="599D06"/>
              </a:solidFill>
              <a:latin typeface="Tiza Robnei" panose="02060807000000020004" pitchFamily="18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3041275" y="2136258"/>
            <a:ext cx="1640193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66" dirty="0">
                <a:solidFill>
                  <a:srgbClr val="FFFF66"/>
                </a:solidFill>
                <a:latin typeface="Tiza Robnei" panose="02060807000000020004" pitchFamily="18" charset="0"/>
              </a:rPr>
              <a:t>Cumple 2</a:t>
            </a:r>
            <a:endParaRPr lang="en-US" sz="1466" dirty="0">
              <a:solidFill>
                <a:srgbClr val="FFFF66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0" y="4804415"/>
            <a:ext cx="145584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effectLst>
                  <a:glow rad="127000">
                    <a:srgbClr val="373939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2235794" y="1675959"/>
            <a:ext cx="3184354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33" dirty="0">
                <a:solidFill>
                  <a:schemeClr val="bg1"/>
                </a:solidFill>
                <a:latin typeface="Jurassic Robnei" panose="020B7200000000000000" pitchFamily="34" charset="0"/>
              </a:rPr>
              <a:t>Alexander</a:t>
            </a: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8596E-6 2.29984E-6 L -4.18596E-6 -0.07218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29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 Black</vt:lpstr>
      <vt:lpstr>Calibri</vt:lpstr>
      <vt:lpstr>Times New Roman</vt:lpstr>
      <vt:lpstr>Jurassic Robnei</vt:lpstr>
      <vt:lpstr>BaaBookHmkBold</vt:lpstr>
      <vt:lpstr>Arial</vt:lpstr>
      <vt:lpstr>Aardvark Cafe</vt:lpstr>
      <vt:lpstr>Calibri Light</vt:lpstr>
      <vt:lpstr>Tiza Robnei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Jurassic World</cp:keywords>
  <cp:lastModifiedBy>MEGAIDEA</cp:lastModifiedBy>
  <cp:revision>24</cp:revision>
  <dcterms:created xsi:type="dcterms:W3CDTF">2019-10-28T23:58:15Z</dcterms:created>
  <dcterms:modified xsi:type="dcterms:W3CDTF">2023-03-31T03:37:47Z</dcterms:modified>
</cp:coreProperties>
</file>