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5040313" cy="7199313"/>
  <p:notesSz cx="6858000" cy="9144000"/>
  <p:embeddedFontLst>
    <p:embeddedFont>
      <p:font typeface="BaaBookHmkBold" panose="000004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obster-Bonifiesta.com" panose="02000506000000020003" pitchFamily="50" charset="0"/>
      <p:regular r:id="rId8"/>
    </p:embeddedFont>
    <p:embeddedFont>
      <p:font typeface="Splatch-Rob" panose="03000600000000000000" pitchFamily="66" charset="0"/>
      <p:regular r:id="rId9"/>
    </p:embeddedFont>
    <p:embeddedFont>
      <p:font typeface="Porky's" panose="00000700000000000000" pitchFamily="2" charset="0"/>
      <p:bold r:id="rId10"/>
    </p:embeddedFont>
    <p:embeddedFont>
      <p:font typeface="Placard-Rob" panose="020B0606030402050204" pitchFamily="34" charset="0"/>
      <p:bold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s-PE"/>
    </a:defPPr>
    <a:lvl1pPr marL="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1pPr>
    <a:lvl2pPr marL="31089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2pPr>
    <a:lvl3pPr marL="62179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3pPr>
    <a:lvl4pPr marL="93268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4pPr>
    <a:lvl5pPr marL="1243584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5pPr>
    <a:lvl6pPr marL="155448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6pPr>
    <a:lvl7pPr marL="186537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7pPr>
    <a:lvl8pPr marL="217627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8pPr>
    <a:lvl9pPr marL="248716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1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628" y="66"/>
      </p:cViewPr>
      <p:guideLst>
        <p:guide orient="horz" pos="2268"/>
        <p:guide pos="1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649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592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67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998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64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009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42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5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288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871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351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783541" y="818253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80577" y="1407434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71605" y="951262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82419" y="962692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3935" y="4440709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2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8" y="1501242"/>
            <a:ext cx="4743759" cy="5638236"/>
          </a:xfrm>
          <a:prstGeom prst="rect">
            <a:avLst/>
          </a:prstGeom>
        </p:spPr>
      </p:pic>
      <p:sp>
        <p:nvSpPr>
          <p:cNvPr id="18" name="Bonifiesta.com"/>
          <p:cNvSpPr txBox="1"/>
          <p:nvPr/>
        </p:nvSpPr>
        <p:spPr>
          <a:xfrm>
            <a:off x="826479" y="3642802"/>
            <a:ext cx="345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Domingo  15</a:t>
            </a:r>
            <a:endParaRPr lang="es-PE" sz="33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 de Noviembre</a:t>
            </a:r>
            <a:endParaRPr lang="es-PE" sz="33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1728001" y="4716688"/>
            <a:ext cx="190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A las </a:t>
            </a:r>
            <a:r>
              <a:rPr lang="es-PE" sz="2400" dirty="0" smtClean="0">
                <a:solidFill>
                  <a:schemeClr val="bg1"/>
                </a:solidFill>
                <a:latin typeface="Placard-Rob" panose="020B0606030402050204" pitchFamily="34" charset="0"/>
              </a:rPr>
              <a:t>16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:00 </a:t>
            </a:r>
            <a:r>
              <a:rPr lang="es-PE" sz="2400" dirty="0" err="1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hrs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.</a:t>
            </a:r>
            <a:endParaRPr lang="es-PE" sz="2400" dirty="0">
              <a:solidFill>
                <a:schemeClr val="bg1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20" name="Bonifiesta.com"/>
          <p:cNvSpPr txBox="1"/>
          <p:nvPr/>
        </p:nvSpPr>
        <p:spPr>
          <a:xfrm>
            <a:off x="1728000" y="5159136"/>
            <a:ext cx="17524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En</a:t>
            </a:r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latin typeface="Placard-Rob" panose="020B0606030402050204" pitchFamily="34" charset="0"/>
              </a:rPr>
              <a:t> Mi Casa</a:t>
            </a:r>
            <a:endParaRPr lang="es-PE" sz="2300" dirty="0">
              <a:ln w="12700">
                <a:noFill/>
              </a:ln>
              <a:solidFill>
                <a:srgbClr val="8FE2FF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749734" y="3231118"/>
            <a:ext cx="37119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solidFill>
                  <a:srgbClr val="FFFF9B"/>
                </a:solidFill>
                <a:latin typeface="BaaBookHmkBold" panose="00000400000000000000" pitchFamily="2" charset="0"/>
              </a:rPr>
              <a:t>Te invito a mi Cumpleaños</a:t>
            </a:r>
            <a:endParaRPr lang="es-PE" sz="2300" dirty="0">
              <a:solidFill>
                <a:srgbClr val="FFFF9B"/>
              </a:solidFill>
              <a:effectLst/>
              <a:latin typeface="BaaBookHmkBold" panose="00000400000000000000" pitchFamily="2" charset="0"/>
            </a:endParaRPr>
          </a:p>
        </p:txBody>
      </p:sp>
      <p:pic>
        <p:nvPicPr>
          <p:cNvPr id="13" name="bonifiesta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" y="5159136"/>
            <a:ext cx="1883150" cy="2083614"/>
          </a:xfrm>
          <a:prstGeom prst="rect">
            <a:avLst/>
          </a:prstGeom>
        </p:spPr>
      </p:pic>
      <p:pic>
        <p:nvPicPr>
          <p:cNvPr id="14" name="Bonifiesta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50" y="837330"/>
            <a:ext cx="1792881" cy="1485143"/>
          </a:xfrm>
          <a:prstGeom prst="rect">
            <a:avLst/>
          </a:prstGeom>
        </p:spPr>
      </p:pic>
      <p:pic>
        <p:nvPicPr>
          <p:cNvPr id="17" name="Bonifiesta.co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8" y="914503"/>
            <a:ext cx="1841890" cy="1534498"/>
          </a:xfrm>
          <a:prstGeom prst="rect">
            <a:avLst/>
          </a:prstGeom>
        </p:spPr>
      </p:pic>
      <p:pic>
        <p:nvPicPr>
          <p:cNvPr id="22" name="Bonifiesta.co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23" y="46723"/>
            <a:ext cx="2253941" cy="1992326"/>
          </a:xfrm>
          <a:prstGeom prst="rect">
            <a:avLst/>
          </a:prstGeom>
        </p:spPr>
      </p:pic>
      <p:pic>
        <p:nvPicPr>
          <p:cNvPr id="23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17" y="5460294"/>
            <a:ext cx="1789703" cy="1571955"/>
          </a:xfrm>
          <a:prstGeom prst="rect">
            <a:avLst/>
          </a:prstGeom>
        </p:spPr>
      </p:pic>
      <p:sp>
        <p:nvSpPr>
          <p:cNvPr id="15" name="Bonifiesta.com"/>
          <p:cNvSpPr txBox="1"/>
          <p:nvPr/>
        </p:nvSpPr>
        <p:spPr>
          <a:xfrm>
            <a:off x="1515071" y="2644907"/>
            <a:ext cx="2325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FFFF00"/>
                </a:solidFill>
                <a:effectLst>
                  <a:glow rad="127000">
                    <a:srgbClr val="002060"/>
                  </a:glow>
                </a:effectLst>
                <a:latin typeface="Lobster-Bonifiesta.com" panose="02000506000000020003" pitchFamily="50" charset="0"/>
              </a:rPr>
              <a:t>Cumple 5 Años</a:t>
            </a:r>
            <a:endParaRPr lang="es-PE" sz="2500" dirty="0">
              <a:solidFill>
                <a:srgbClr val="FFFF00"/>
              </a:solidFill>
              <a:effectLst>
                <a:glow rad="127000">
                  <a:srgbClr val="002060"/>
                </a:glow>
              </a:effectLst>
              <a:latin typeface="Lobster-Bonifiesta.com" panose="02000506000000020003" pitchFamily="50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1456684" y="1984422"/>
            <a:ext cx="2428688" cy="6450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800" dirty="0">
                <a:gradFill flip="none" rotWithShape="1">
                  <a:gsLst>
                    <a:gs pos="11000">
                      <a:srgbClr val="FFFF00"/>
                    </a:gs>
                    <a:gs pos="70000">
                      <a:srgbClr val="00B0F0"/>
                    </a:gs>
                  </a:gsLst>
                  <a:lin ang="16200000" scaled="1"/>
                  <a:tileRect/>
                </a:gradFill>
                <a:effectLst>
                  <a:glow rad="190500">
                    <a:schemeClr val="tx1"/>
                  </a:glow>
                </a:effectLst>
                <a:latin typeface="Splatch-Rob" panose="03000600000000000000" pitchFamily="66" charset="0"/>
              </a:rPr>
              <a:t>MARTIN</a:t>
            </a:r>
          </a:p>
        </p:txBody>
      </p:sp>
      <p:sp>
        <p:nvSpPr>
          <p:cNvPr id="24" name="Megaidea.net"/>
          <p:cNvSpPr txBox="1"/>
          <p:nvPr/>
        </p:nvSpPr>
        <p:spPr>
          <a:xfrm>
            <a:off x="9731" y="6802667"/>
            <a:ext cx="50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rgbClr val="00B0F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400" b="1" dirty="0">
              <a:solidFill>
                <a:srgbClr val="00B0F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8111E-6 -3.17939E-7 L -3.38111E-6 -0.07217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15" grpId="0"/>
      <p:bldP spid="15" grpId="1"/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23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BaaBookHmkBold</vt:lpstr>
      <vt:lpstr>Calibri</vt:lpstr>
      <vt:lpstr>Lobster-Bonifiesta.com</vt:lpstr>
      <vt:lpstr>Splatch-Rob</vt:lpstr>
      <vt:lpstr>Porky's</vt:lpstr>
      <vt:lpstr>Arial</vt:lpstr>
      <vt:lpstr>Placard-Rob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Jovenes Titanes</cp:keywords>
  <cp:lastModifiedBy>MEGAIDEA</cp:lastModifiedBy>
  <cp:revision>17</cp:revision>
  <dcterms:created xsi:type="dcterms:W3CDTF">2020-07-01T17:31:42Z</dcterms:created>
  <dcterms:modified xsi:type="dcterms:W3CDTF">2023-03-29T01:53:25Z</dcterms:modified>
</cp:coreProperties>
</file>