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7" r:id="rId2"/>
  </p:sldIdLst>
  <p:sldSz cx="10439400" cy="7559675"/>
  <p:notesSz cx="6858000" cy="9144000"/>
  <p:embeddedFontLst>
    <p:embeddedFont>
      <p:font typeface="Glowworm" panose="020F0804020102020204" pitchFamily="34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Glowworm Rob" panose="020F0804020102020204" pitchFamily="3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861E"/>
    <a:srgbClr val="8E4636"/>
    <a:srgbClr val="C51426"/>
    <a:srgbClr val="672B21"/>
    <a:srgbClr val="BB6007"/>
    <a:srgbClr val="EECE40"/>
    <a:srgbClr val="F8C300"/>
    <a:srgbClr val="617A1E"/>
    <a:srgbClr val="495A1B"/>
    <a:srgbClr val="5E7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5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5546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6868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890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7997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25737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1862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852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93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4921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9410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527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78A9B-B4EF-4277-88A2-7D40D1FC300A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4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Megaidea.net"/>
          <p:cNvGrpSpPr/>
          <p:nvPr/>
        </p:nvGrpSpPr>
        <p:grpSpPr>
          <a:xfrm>
            <a:off x="2238957" y="137814"/>
            <a:ext cx="6153665" cy="7025738"/>
            <a:chOff x="2402195" y="59925"/>
            <a:chExt cx="5532603" cy="7025738"/>
          </a:xfrm>
        </p:grpSpPr>
        <p:pic>
          <p:nvPicPr>
            <p:cNvPr id="21" name="Megaidea.net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534193" y="211474"/>
              <a:ext cx="5251269" cy="6652169"/>
            </a:xfrm>
            <a:prstGeom prst="rect">
              <a:avLst/>
            </a:prstGeom>
          </p:spPr>
        </p:pic>
        <p:pic>
          <p:nvPicPr>
            <p:cNvPr id="22" name="Megaidea.net" descr="https://www.megaidea.net/wp-content/uploads/2019/04/Marco_Dorado-Negr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28226" y1="92667" x2="42339" y2="92333"/>
                          <a14:foregroundMark x1="50403" y1="98000" x2="62903" y2="91667"/>
                          <a14:backgroundMark x1="8065" y1="80000" x2="90726" y2="19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402195" y="59925"/>
              <a:ext cx="5532603" cy="7025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Megaidea.net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32" b="85513"/>
          <a:stretch/>
        </p:blipFill>
        <p:spPr>
          <a:xfrm rot="21115354" flipH="1">
            <a:off x="-190736" y="537287"/>
            <a:ext cx="7032460" cy="1536149"/>
          </a:xfrm>
          <a:prstGeom prst="rect">
            <a:avLst/>
          </a:prstGeom>
        </p:spPr>
      </p:pic>
      <p:pic>
        <p:nvPicPr>
          <p:cNvPr id="28" name="Megaidea.net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8849" b="85513"/>
          <a:stretch/>
        </p:blipFill>
        <p:spPr>
          <a:xfrm rot="484646">
            <a:off x="3930447" y="510733"/>
            <a:ext cx="6633108" cy="1536149"/>
          </a:xfrm>
          <a:prstGeom prst="rect">
            <a:avLst/>
          </a:prstGeom>
        </p:spPr>
      </p:pic>
      <p:pic>
        <p:nvPicPr>
          <p:cNvPr id="24" name="Megaidea.ne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763" y="101370"/>
            <a:ext cx="3134800" cy="7793613"/>
          </a:xfrm>
          <a:prstGeom prst="rect">
            <a:avLst/>
          </a:prstGeom>
        </p:spPr>
      </p:pic>
      <p:pic>
        <p:nvPicPr>
          <p:cNvPr id="26" name="Megaidea.ne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46" y="-14834"/>
            <a:ext cx="3298213" cy="4999605"/>
          </a:xfrm>
          <a:prstGeom prst="rect">
            <a:avLst/>
          </a:prstGeom>
        </p:spPr>
      </p:pic>
      <p:pic>
        <p:nvPicPr>
          <p:cNvPr id="25" name="Megaidea.net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390" y="2218805"/>
            <a:ext cx="3922817" cy="5901355"/>
          </a:xfrm>
          <a:prstGeom prst="rect">
            <a:avLst/>
          </a:prstGeom>
        </p:spPr>
      </p:pic>
      <p:sp>
        <p:nvSpPr>
          <p:cNvPr id="8" name="Megaidea.net"/>
          <p:cNvSpPr txBox="1"/>
          <p:nvPr/>
        </p:nvSpPr>
        <p:spPr>
          <a:xfrm>
            <a:off x="2885524" y="1026210"/>
            <a:ext cx="49089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600" dirty="0" smtClean="0">
                <a:ln>
                  <a:solidFill>
                    <a:schemeClr val="bg1"/>
                  </a:solidFill>
                </a:ln>
                <a:solidFill>
                  <a:srgbClr val="8E4636"/>
                </a:solidFill>
                <a:latin typeface="Glowworm Rob" panose="020F0804020102020204" pitchFamily="34" charset="0"/>
              </a:rPr>
              <a:t>DANIEL</a:t>
            </a:r>
            <a:r>
              <a:rPr lang="es-PE" sz="5000" dirty="0" smtClean="0">
                <a:solidFill>
                  <a:schemeClr val="accent5">
                    <a:lumMod val="50000"/>
                  </a:schemeClr>
                </a:solidFill>
                <a:latin typeface="Glowworm Rob" panose="020F0804020102020204" pitchFamily="34" charset="0"/>
              </a:rPr>
              <a:t> </a:t>
            </a:r>
            <a:endParaRPr lang="es-PE" sz="5000" dirty="0">
              <a:solidFill>
                <a:schemeClr val="accent5">
                  <a:lumMod val="50000"/>
                </a:schemeClr>
              </a:solidFill>
              <a:latin typeface="Glowworm Rob" panose="020F0804020102020204" pitchFamily="34" charset="0"/>
            </a:endParaRPr>
          </a:p>
        </p:txBody>
      </p:sp>
      <p:sp>
        <p:nvSpPr>
          <p:cNvPr id="7" name="Megaidea.net"/>
          <p:cNvSpPr txBox="1"/>
          <p:nvPr/>
        </p:nvSpPr>
        <p:spPr>
          <a:xfrm>
            <a:off x="2816038" y="1982817"/>
            <a:ext cx="5163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400" b="1" dirty="0" smtClean="0">
                <a:ln w="38100">
                  <a:solidFill>
                    <a:schemeClr val="bg1"/>
                  </a:solidFill>
                </a:ln>
                <a:solidFill>
                  <a:srgbClr val="B0861E"/>
                </a:solidFill>
                <a:latin typeface="Glowworm" panose="020F0804020102020204" pitchFamily="34" charset="0"/>
              </a:rPr>
              <a:t>CUMPLE </a:t>
            </a:r>
            <a:r>
              <a:rPr lang="es-PE" sz="5400" b="1" dirty="0">
                <a:ln w="38100">
                  <a:solidFill>
                    <a:schemeClr val="bg1"/>
                  </a:solidFill>
                </a:ln>
                <a:solidFill>
                  <a:srgbClr val="B0861E"/>
                </a:solidFill>
                <a:latin typeface="Glowworm" panose="020F0804020102020204" pitchFamily="34" charset="0"/>
              </a:rPr>
              <a:t>6</a:t>
            </a:r>
          </a:p>
        </p:txBody>
      </p:sp>
      <p:sp>
        <p:nvSpPr>
          <p:cNvPr id="9" name="Megaidea.net"/>
          <p:cNvSpPr txBox="1"/>
          <p:nvPr/>
        </p:nvSpPr>
        <p:spPr>
          <a:xfrm>
            <a:off x="2861324" y="2910452"/>
            <a:ext cx="4908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 smtClean="0">
                <a:solidFill>
                  <a:srgbClr val="8E4636"/>
                </a:solidFill>
                <a:latin typeface="Glowworm Rob" panose="020F0804020102020204" pitchFamily="34" charset="0"/>
              </a:rPr>
              <a:t>Ven a festejar conmigo </a:t>
            </a:r>
            <a:endParaRPr lang="es-PE" sz="3200" dirty="0">
              <a:solidFill>
                <a:srgbClr val="8E4636"/>
              </a:solidFill>
              <a:latin typeface="Glowworm Rob" panose="020F0804020102020204" pitchFamily="34" charset="0"/>
            </a:endParaRPr>
          </a:p>
        </p:txBody>
      </p:sp>
      <p:sp>
        <p:nvSpPr>
          <p:cNvPr id="19" name="Megaidea.net"/>
          <p:cNvSpPr txBox="1"/>
          <p:nvPr/>
        </p:nvSpPr>
        <p:spPr>
          <a:xfrm>
            <a:off x="2718593" y="5612720"/>
            <a:ext cx="4908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 smtClean="0">
                <a:solidFill>
                  <a:srgbClr val="B0861E"/>
                </a:solidFill>
                <a:latin typeface="Glowworm Rob" panose="020F0804020102020204" pitchFamily="34" charset="0"/>
              </a:rPr>
              <a:t>No faltes…!</a:t>
            </a:r>
            <a:endParaRPr lang="es-PE" sz="3200" dirty="0">
              <a:solidFill>
                <a:srgbClr val="B0861E"/>
              </a:solidFill>
              <a:latin typeface="Glowworm Rob" panose="020F0804020102020204" pitchFamily="34" charset="0"/>
            </a:endParaRPr>
          </a:p>
        </p:txBody>
      </p:sp>
      <p:sp>
        <p:nvSpPr>
          <p:cNvPr id="11" name="Megaidea.net"/>
          <p:cNvSpPr txBox="1"/>
          <p:nvPr/>
        </p:nvSpPr>
        <p:spPr>
          <a:xfrm>
            <a:off x="2596942" y="6925025"/>
            <a:ext cx="50305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B0861E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B0861E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Megaidea.net" descr="Serpentinas png imágenes | PNGWi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34" b="100000" l="0" r="98889">
                        <a14:foregroundMark x1="28333" y1="22928" x2="32500" y2="27624"/>
                        <a14:foregroundMark x1="61111" y1="82044" x2="66944" y2="71823"/>
                        <a14:foregroundMark x1="88333" y1="45304" x2="94167" y2="39503"/>
                        <a14:foregroundMark x1="42500" y1="41436" x2="41944" y2="37293"/>
                        <a14:foregroundMark x1="61111" y1="12431" x2="59722" y2="13536"/>
                        <a14:foregroundMark x1="79444" y1="23757" x2="79444" y2="27901"/>
                        <a14:foregroundMark x1="92500" y1="16022" x2="91667" y2="16022"/>
                        <a14:foregroundMark x1="63333" y1="60221" x2="62778" y2="60773"/>
                        <a14:foregroundMark x1="24722" y1="75967" x2="26111" y2="77348"/>
                        <a14:foregroundMark x1="50278" y1="48895" x2="53889" y2="44199"/>
                        <a14:foregroundMark x1="50278" y1="72652" x2="48056" y2="748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48"/>
          <a:stretch/>
        </p:blipFill>
        <p:spPr bwMode="auto">
          <a:xfrm rot="9174739">
            <a:off x="6452030" y="4468126"/>
            <a:ext cx="823241" cy="126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egaidea.net"/>
          <p:cNvSpPr txBox="1"/>
          <p:nvPr/>
        </p:nvSpPr>
        <p:spPr>
          <a:xfrm>
            <a:off x="3138616" y="3733319"/>
            <a:ext cx="47411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dirty="0" smtClean="0">
                <a:solidFill>
                  <a:srgbClr val="8E4636"/>
                </a:solidFill>
                <a:latin typeface="Glowworm Rob" panose="020F0804020102020204" pitchFamily="34" charset="0"/>
              </a:rPr>
              <a:t>Dia: Sábado 23 de octubre Hora: 3:00 pm </a:t>
            </a:r>
          </a:p>
          <a:p>
            <a:r>
              <a:rPr lang="es-PE" sz="2800" dirty="0" smtClean="0">
                <a:solidFill>
                  <a:srgbClr val="8E4636"/>
                </a:solidFill>
                <a:latin typeface="Glowworm Rob" panose="020F0804020102020204" pitchFamily="34" charset="0"/>
              </a:rPr>
              <a:t>Lugar: Calle Vigil </a:t>
            </a:r>
          </a:p>
          <a:p>
            <a:r>
              <a:rPr lang="es-PE" sz="2800" dirty="0">
                <a:solidFill>
                  <a:srgbClr val="8E4636"/>
                </a:solidFill>
                <a:latin typeface="Glowworm Rob" panose="020F0804020102020204" pitchFamily="34" charset="0"/>
              </a:rPr>
              <a:t> </a:t>
            </a:r>
            <a:r>
              <a:rPr lang="es-PE" sz="2800" dirty="0" smtClean="0">
                <a:solidFill>
                  <a:srgbClr val="8E4636"/>
                </a:solidFill>
                <a:latin typeface="Glowworm Rob" panose="020F0804020102020204" pitchFamily="34" charset="0"/>
              </a:rPr>
              <a:t>         #54</a:t>
            </a:r>
            <a:endParaRPr lang="es-PE" sz="2800" dirty="0">
              <a:solidFill>
                <a:srgbClr val="8E4636"/>
              </a:solidFill>
              <a:latin typeface="Glowworm Rob" panose="020F0804020102020204" pitchFamily="34" charset="0"/>
            </a:endParaRPr>
          </a:p>
        </p:txBody>
      </p:sp>
      <p:pic>
        <p:nvPicPr>
          <p:cNvPr id="31" name="Megaidea.net" descr="Serpentinas png imágenes | PNGWi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34" b="100000" l="0" r="98889">
                        <a14:foregroundMark x1="28333" y1="22928" x2="32500" y2="27624"/>
                        <a14:foregroundMark x1="61111" y1="82044" x2="66944" y2="71823"/>
                        <a14:foregroundMark x1="88333" y1="45304" x2="94167" y2="39503"/>
                        <a14:foregroundMark x1="42500" y1="41436" x2="41944" y2="37293"/>
                        <a14:foregroundMark x1="61111" y1="12431" x2="59722" y2="13536"/>
                        <a14:foregroundMark x1="79444" y1="23757" x2="79444" y2="27901"/>
                        <a14:foregroundMark x1="92500" y1="16022" x2="91667" y2="16022"/>
                        <a14:foregroundMark x1="63333" y1="60221" x2="62778" y2="60773"/>
                        <a14:foregroundMark x1="24722" y1="75967" x2="26111" y2="77348"/>
                        <a14:foregroundMark x1="50278" y1="48895" x2="53889" y2="44199"/>
                        <a14:foregroundMark x1="50278" y1="72652" x2="48056" y2="748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89" b="38169"/>
          <a:stretch/>
        </p:blipFill>
        <p:spPr bwMode="auto">
          <a:xfrm rot="5105349" flipH="1">
            <a:off x="3034696" y="1962829"/>
            <a:ext cx="843706" cy="58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Megaidea.net" descr="Serpentinas png imágenes | PNGWi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34" b="100000" l="0" r="98889">
                        <a14:foregroundMark x1="28333" y1="22928" x2="32500" y2="27624"/>
                        <a14:foregroundMark x1="61111" y1="82044" x2="66944" y2="71823"/>
                        <a14:foregroundMark x1="88333" y1="45304" x2="94167" y2="39503"/>
                        <a14:foregroundMark x1="42500" y1="41436" x2="41944" y2="37293"/>
                        <a14:foregroundMark x1="61111" y1="12431" x2="59722" y2="13536"/>
                        <a14:foregroundMark x1="79444" y1="23757" x2="79444" y2="27901"/>
                        <a14:foregroundMark x1="92500" y1="16022" x2="91667" y2="16022"/>
                        <a14:foregroundMark x1="63333" y1="60221" x2="62778" y2="60773"/>
                        <a14:foregroundMark x1="24722" y1="75967" x2="26111" y2="77348"/>
                        <a14:foregroundMark x1="50278" y1="48895" x2="53889" y2="44199"/>
                        <a14:foregroundMark x1="50278" y1="72652" x2="48056" y2="748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89" b="38169"/>
          <a:stretch/>
        </p:blipFill>
        <p:spPr bwMode="auto">
          <a:xfrm rot="5105349" flipH="1">
            <a:off x="3356811" y="5378040"/>
            <a:ext cx="843706" cy="58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59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489</TotalTime>
  <Words>28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Glowworm</vt:lpstr>
      <vt:lpstr>Arial</vt:lpstr>
      <vt:lpstr>Calibri Light</vt:lpstr>
      <vt:lpstr>Glowworm Rob</vt:lpstr>
      <vt:lpstr>Calibri</vt:lpstr>
      <vt:lpstr>Tema de Office</vt:lpstr>
      <vt:lpstr>Presentación de PowerPoint</vt:lpstr>
    </vt:vector>
  </TitlesOfParts>
  <Company>megaidea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keywords>jorge el Curioso</cp:keywords>
  <cp:lastModifiedBy>MEGAIDEA</cp:lastModifiedBy>
  <cp:revision>34</cp:revision>
  <dcterms:created xsi:type="dcterms:W3CDTF">2021-06-07T20:15:11Z</dcterms:created>
  <dcterms:modified xsi:type="dcterms:W3CDTF">2023-03-29T02:45:30Z</dcterms:modified>
</cp:coreProperties>
</file>