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Fontdiner Rob" panose="00000400000000000000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D22"/>
    <a:srgbClr val="F339A3"/>
    <a:srgbClr val="676664"/>
    <a:srgbClr val="000000"/>
    <a:srgbClr val="FAA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319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839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956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503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519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829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92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664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118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304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057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9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gaidea.net" descr="https://www.megaidea.net/wp-content/uploads/2019/04/Marco_Megaidea-Fucs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8137" y="-1075198"/>
            <a:ext cx="7073966" cy="97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55475" r="61128" b="35788"/>
          <a:stretch/>
        </p:blipFill>
        <p:spPr>
          <a:xfrm>
            <a:off x="1517743" y="5062623"/>
            <a:ext cx="288758" cy="252663"/>
          </a:xfrm>
          <a:prstGeom prst="rect">
            <a:avLst/>
          </a:prstGeom>
        </p:spPr>
      </p:pic>
      <p:pic>
        <p:nvPicPr>
          <p:cNvPr id="11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55475" r="61128" b="35788"/>
          <a:stretch/>
        </p:blipFill>
        <p:spPr>
          <a:xfrm>
            <a:off x="2456257" y="6379445"/>
            <a:ext cx="288758" cy="252663"/>
          </a:xfrm>
          <a:prstGeom prst="rect">
            <a:avLst/>
          </a:prstGeom>
        </p:spPr>
      </p:pic>
      <p:pic>
        <p:nvPicPr>
          <p:cNvPr id="12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55475" r="61128" b="35788"/>
          <a:stretch/>
        </p:blipFill>
        <p:spPr>
          <a:xfrm>
            <a:off x="2456257" y="5107939"/>
            <a:ext cx="288758" cy="252663"/>
          </a:xfrm>
          <a:prstGeom prst="rect">
            <a:avLst/>
          </a:prstGeom>
        </p:spPr>
      </p:pic>
      <p:pic>
        <p:nvPicPr>
          <p:cNvPr id="13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55475" r="61128" b="35788"/>
          <a:stretch/>
        </p:blipFill>
        <p:spPr>
          <a:xfrm>
            <a:off x="561225" y="3618254"/>
            <a:ext cx="288758" cy="252663"/>
          </a:xfrm>
          <a:prstGeom prst="rect">
            <a:avLst/>
          </a:prstGeom>
        </p:spPr>
      </p:pic>
      <p:pic>
        <p:nvPicPr>
          <p:cNvPr id="14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55475" r="61128" b="35788"/>
          <a:stretch/>
        </p:blipFill>
        <p:spPr>
          <a:xfrm>
            <a:off x="5958010" y="5549245"/>
            <a:ext cx="288758" cy="252663"/>
          </a:xfrm>
          <a:prstGeom prst="rect">
            <a:avLst/>
          </a:prstGeom>
        </p:spPr>
      </p:pic>
      <p:pic>
        <p:nvPicPr>
          <p:cNvPr id="15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55475" r="61128" b="35788"/>
          <a:stretch/>
        </p:blipFill>
        <p:spPr>
          <a:xfrm>
            <a:off x="6813151" y="1778462"/>
            <a:ext cx="288758" cy="252663"/>
          </a:xfrm>
          <a:prstGeom prst="rect">
            <a:avLst/>
          </a:prstGeom>
        </p:spPr>
      </p:pic>
      <p:pic>
        <p:nvPicPr>
          <p:cNvPr id="16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55475" r="61128" b="35788"/>
          <a:stretch/>
        </p:blipFill>
        <p:spPr>
          <a:xfrm>
            <a:off x="3248141" y="1896040"/>
            <a:ext cx="288758" cy="252663"/>
          </a:xfrm>
          <a:prstGeom prst="rect">
            <a:avLst/>
          </a:prstGeom>
        </p:spPr>
      </p:pic>
      <p:pic>
        <p:nvPicPr>
          <p:cNvPr id="18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38" y="2221206"/>
            <a:ext cx="935079" cy="2293503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67" b="100000" l="14521" r="85369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84000" y1="60719" x2="84000" y2="70072"/>
                        <a14:foregroundMark x1="36778" y1="80863" x2="37889" y2="91655"/>
                        <a14:foregroundMark x1="37333" y1="82302" x2="37056" y2="93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08" t="54924" r="13725" b="-15037"/>
          <a:stretch/>
        </p:blipFill>
        <p:spPr>
          <a:xfrm rot="20616778" flipH="1">
            <a:off x="902258" y="727783"/>
            <a:ext cx="3864492" cy="1735655"/>
          </a:xfrm>
          <a:prstGeom prst="rect">
            <a:avLst/>
          </a:prstGeom>
        </p:spPr>
      </p:pic>
      <p:pic>
        <p:nvPicPr>
          <p:cNvPr id="20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67" b="100000" l="14521" r="85369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84000" y1="60719" x2="84000" y2="70072"/>
                        <a14:foregroundMark x1="36778" y1="80863" x2="37889" y2="91655"/>
                        <a14:foregroundMark x1="37333" y1="82302" x2="37056" y2="93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08" t="54924" r="13725" b="-15037"/>
          <a:stretch/>
        </p:blipFill>
        <p:spPr>
          <a:xfrm rot="983222">
            <a:off x="5543515" y="667951"/>
            <a:ext cx="3864492" cy="1735655"/>
          </a:xfrm>
          <a:prstGeom prst="rect">
            <a:avLst/>
          </a:prstGeom>
        </p:spPr>
      </p:pic>
      <p:pic>
        <p:nvPicPr>
          <p:cNvPr id="27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55475" r="61128" b="35788"/>
          <a:stretch/>
        </p:blipFill>
        <p:spPr>
          <a:xfrm>
            <a:off x="7996074" y="6405401"/>
            <a:ext cx="288758" cy="252663"/>
          </a:xfrm>
          <a:prstGeom prst="rect">
            <a:avLst/>
          </a:prstGeom>
        </p:spPr>
      </p:pic>
      <p:sp>
        <p:nvSpPr>
          <p:cNvPr id="28" name="Megaidea.net"/>
          <p:cNvSpPr txBox="1"/>
          <p:nvPr/>
        </p:nvSpPr>
        <p:spPr>
          <a:xfrm>
            <a:off x="2958374" y="3536465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F339A3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F339A3"/>
              </a:solidFill>
              <a:latin typeface="Glowworm Rob" panose="020F0804020102020204" pitchFamily="34" charset="0"/>
            </a:endParaRPr>
          </a:p>
        </p:txBody>
      </p:sp>
      <p:pic>
        <p:nvPicPr>
          <p:cNvPr id="29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55475" r="61128" b="35788"/>
          <a:stretch/>
        </p:blipFill>
        <p:spPr>
          <a:xfrm>
            <a:off x="3556766" y="6129206"/>
            <a:ext cx="288758" cy="252663"/>
          </a:xfrm>
          <a:prstGeom prst="rect">
            <a:avLst/>
          </a:prstGeom>
        </p:spPr>
      </p:pic>
      <p:pic>
        <p:nvPicPr>
          <p:cNvPr id="30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55475" r="61128" b="35788"/>
          <a:stretch/>
        </p:blipFill>
        <p:spPr>
          <a:xfrm>
            <a:off x="6931256" y="6266295"/>
            <a:ext cx="288758" cy="252663"/>
          </a:xfrm>
          <a:prstGeom prst="rect">
            <a:avLst/>
          </a:prstGeom>
        </p:spPr>
      </p:pic>
      <p:pic>
        <p:nvPicPr>
          <p:cNvPr id="31" name="Megaidea.ne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9" b="96401" l="3810" r="95595">
                        <a14:foregroundMark x1="32262" y1="71518" x2="52857" y2="62285"/>
                        <a14:foregroundMark x1="52024" y1="55869" x2="62500" y2="52113"/>
                        <a14:foregroundMark x1="55119" y1="52426" x2="62976" y2="61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239">
            <a:off x="4242924" y="-172825"/>
            <a:ext cx="2009249" cy="1528465"/>
          </a:xfrm>
          <a:prstGeom prst="rect">
            <a:avLst/>
          </a:prstGeom>
        </p:spPr>
      </p:pic>
      <p:pic>
        <p:nvPicPr>
          <p:cNvPr id="34" name="Megaidea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02" y="43123"/>
            <a:ext cx="4511315" cy="7559675"/>
          </a:xfrm>
          <a:prstGeom prst="rect">
            <a:avLst/>
          </a:prstGeom>
        </p:spPr>
      </p:pic>
      <p:pic>
        <p:nvPicPr>
          <p:cNvPr id="23" name="Megaidea.net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>
            <a:off x="8812206" y="90177"/>
            <a:ext cx="1713317" cy="3611726"/>
          </a:xfrm>
          <a:prstGeom prst="rect">
            <a:avLst/>
          </a:prstGeom>
        </p:spPr>
      </p:pic>
      <p:sp>
        <p:nvSpPr>
          <p:cNvPr id="6" name="Megaidea.net"/>
          <p:cNvSpPr txBox="1"/>
          <p:nvPr/>
        </p:nvSpPr>
        <p:spPr>
          <a:xfrm>
            <a:off x="2703215" y="1652720"/>
            <a:ext cx="5249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F339A3"/>
                </a:solidFill>
                <a:latin typeface="Fontdiner Rob" panose="00000400000000000000" pitchFamily="2" charset="0"/>
              </a:rPr>
              <a:t>Annita</a:t>
            </a:r>
            <a:endParaRPr lang="es-PE" sz="6600" dirty="0">
              <a:solidFill>
                <a:srgbClr val="F339A3"/>
              </a:solidFill>
              <a:latin typeface="Fontdiner Rob" panose="00000400000000000000" pitchFamily="2" charset="0"/>
            </a:endParaRPr>
          </a:p>
        </p:txBody>
      </p:sp>
      <p:sp>
        <p:nvSpPr>
          <p:cNvPr id="7" name="Megaidea.net"/>
          <p:cNvSpPr txBox="1"/>
          <p:nvPr/>
        </p:nvSpPr>
        <p:spPr>
          <a:xfrm>
            <a:off x="2881158" y="2601307"/>
            <a:ext cx="490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AA3D22"/>
                </a:solidFill>
                <a:latin typeface="Glowworm Rob" panose="020F0804020102020204" pitchFamily="34" charset="0"/>
              </a:rPr>
              <a:t>Cumple 7  </a:t>
            </a:r>
            <a:endParaRPr lang="es-PE" sz="5400" dirty="0">
              <a:solidFill>
                <a:srgbClr val="AA3D22"/>
              </a:solidFill>
              <a:latin typeface="Glowworm Rob" panose="020F0804020102020204" pitchFamily="34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3234855" y="5836829"/>
            <a:ext cx="398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AA3D22"/>
                </a:solidFill>
                <a:latin typeface="Glowworm Rob" panose="020F0804020102020204" pitchFamily="34" charset="0"/>
              </a:rPr>
              <a:t>No faltes…!</a:t>
            </a:r>
            <a:endParaRPr lang="es-PE" sz="2400" dirty="0">
              <a:solidFill>
                <a:srgbClr val="AA3D22"/>
              </a:solidFill>
              <a:latin typeface="Glowworm Rob" panose="020F0804020102020204" pitchFamily="34" charset="0"/>
            </a:endParaRPr>
          </a:p>
        </p:txBody>
      </p:sp>
      <p:pic>
        <p:nvPicPr>
          <p:cNvPr id="35" name="Megaidea.net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 rot="264621" flipH="1">
            <a:off x="-120745" y="103652"/>
            <a:ext cx="1713317" cy="3611726"/>
          </a:xfrm>
          <a:prstGeom prst="rect">
            <a:avLst/>
          </a:prstGeom>
        </p:spPr>
      </p:pic>
      <p:pic>
        <p:nvPicPr>
          <p:cNvPr id="36" name="Megaidea.net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725" y="430308"/>
            <a:ext cx="2851065" cy="7172490"/>
          </a:xfrm>
          <a:prstGeom prst="rect">
            <a:avLst/>
          </a:prstGeom>
        </p:spPr>
      </p:pic>
      <p:pic>
        <p:nvPicPr>
          <p:cNvPr id="37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55475" r="61128" b="35788"/>
          <a:stretch/>
        </p:blipFill>
        <p:spPr>
          <a:xfrm>
            <a:off x="2435594" y="888201"/>
            <a:ext cx="288758" cy="252663"/>
          </a:xfrm>
          <a:prstGeom prst="rect">
            <a:avLst/>
          </a:prstGeom>
        </p:spPr>
      </p:pic>
      <p:sp>
        <p:nvSpPr>
          <p:cNvPr id="8" name="Megaidea.net"/>
          <p:cNvSpPr txBox="1"/>
          <p:nvPr/>
        </p:nvSpPr>
        <p:spPr>
          <a:xfrm>
            <a:off x="2179931" y="4290167"/>
            <a:ext cx="61352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AA3D22"/>
                </a:solidFill>
                <a:latin typeface="Glowworm Rob" panose="020F0804020102020204" pitchFamily="34" charset="0"/>
              </a:rPr>
              <a:t>Dia: Viernes 1 de Octubre</a:t>
            </a:r>
          </a:p>
          <a:p>
            <a:pPr algn="ctr"/>
            <a:r>
              <a:rPr lang="es-PE" sz="2500" dirty="0" smtClean="0">
                <a:solidFill>
                  <a:srgbClr val="AA3D22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AA3D22"/>
                </a:solidFill>
                <a:latin typeface="Glowworm Rob" panose="020F0804020102020204" pitchFamily="34" charset="0"/>
              </a:rPr>
              <a:t>5</a:t>
            </a:r>
            <a:r>
              <a:rPr lang="es-PE" sz="2500" dirty="0" smtClean="0">
                <a:solidFill>
                  <a:srgbClr val="AA3D22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AA3D22"/>
                </a:solidFill>
                <a:latin typeface="Glowworm Rob" panose="020F0804020102020204" pitchFamily="34" charset="0"/>
              </a:rPr>
              <a:t>Lugar: Calle Cajamarca #110</a:t>
            </a:r>
            <a:endParaRPr lang="es-PE" sz="2500" dirty="0">
              <a:solidFill>
                <a:srgbClr val="AA3D22"/>
              </a:solidFill>
              <a:latin typeface="Glowworm Rob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26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Fontdiner Rob</vt:lpstr>
      <vt:lpstr>Arial</vt:lpstr>
      <vt:lpstr>Calibri Light</vt:lpstr>
      <vt:lpstr>Glowworm Rob</vt:lpstr>
      <vt:lpstr>Calibri</vt:lpstr>
      <vt:lpstr>Tema de Office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Jessie</cp:keywords>
  <cp:lastModifiedBy>MEGAIDEA</cp:lastModifiedBy>
  <cp:revision>11</cp:revision>
  <dcterms:created xsi:type="dcterms:W3CDTF">2021-07-13T22:56:24Z</dcterms:created>
  <dcterms:modified xsi:type="dcterms:W3CDTF">2023-03-29T02:46:47Z</dcterms:modified>
</cp:coreProperties>
</file>