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2" r:id="rId2"/>
  </p:sldIdLst>
  <p:sldSz cx="10439400" cy="7559675"/>
  <p:notesSz cx="6858000" cy="9144000"/>
  <p:embeddedFontLst>
    <p:embeddedFont>
      <p:font typeface="Fontdiner Rob" panose="00000400000000000000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Poetsen One" panose="020108030300000D0203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5F5"/>
    <a:srgbClr val="FF9DB9"/>
    <a:srgbClr val="E84F9E"/>
    <a:srgbClr val="9D3067"/>
    <a:srgbClr val="DC3C5A"/>
    <a:srgbClr val="F586A6"/>
    <a:srgbClr val="E4677F"/>
    <a:srgbClr val="F070BC"/>
    <a:srgbClr val="FCE0E8"/>
    <a:srgbClr val="FBC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71" y="717177"/>
            <a:ext cx="5504760" cy="5934636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720" y="1321790"/>
            <a:ext cx="4881932" cy="4903721"/>
          </a:xfrm>
          <a:prstGeom prst="rect">
            <a:avLst/>
          </a:prstGeom>
        </p:spPr>
      </p:pic>
      <p:pic>
        <p:nvPicPr>
          <p:cNvPr id="5" name="bonifiesta.com" descr="https://www.megaidea.net/wp-content/uploads/2019/09/banderin_guirnalda07-1024x17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875">
            <a:off x="-536236" y="330323"/>
            <a:ext cx="5834253" cy="100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gaidea.net"/>
          <p:cNvSpPr txBox="1"/>
          <p:nvPr/>
        </p:nvSpPr>
        <p:spPr>
          <a:xfrm>
            <a:off x="4902669" y="1375370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err="1" smtClean="0">
                <a:solidFill>
                  <a:srgbClr val="E84F9E"/>
                </a:solidFill>
                <a:latin typeface="Fontdiner Rob" panose="00000400000000000000" pitchFamily="2" charset="0"/>
              </a:rPr>
              <a:t>rosalia</a:t>
            </a:r>
            <a:endParaRPr lang="es-PE" sz="6000" dirty="0">
              <a:solidFill>
                <a:srgbClr val="E84F9E"/>
              </a:solidFill>
              <a:latin typeface="Fontdiner Rob" panose="00000400000000000000" pitchFamily="2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5495327" y="4465749"/>
            <a:ext cx="3627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 smtClean="0">
                <a:solidFill>
                  <a:srgbClr val="FF9DB9"/>
                </a:solidFill>
                <a:latin typeface="Poetsen One" panose="020108030300000D0203" pitchFamily="2" charset="0"/>
              </a:rPr>
              <a:t>Te espero el día Domingo 20 de Febrero a las 3:00pm en el Local Comunal Vista Alegre</a:t>
            </a:r>
            <a:endParaRPr lang="es-PE" sz="2200" dirty="0">
              <a:solidFill>
                <a:srgbClr val="FF9DB9"/>
              </a:solidFill>
              <a:latin typeface="Poetsen One" panose="020108030300000D0203" pitchFamily="2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4902667" y="2402811"/>
            <a:ext cx="4908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>
                <a:solidFill>
                  <a:srgbClr val="FF9DB9"/>
                </a:solidFill>
                <a:latin typeface="Poetsen One" panose="020108030300000D0203" pitchFamily="2" charset="0"/>
              </a:rPr>
              <a:t>Cumple </a:t>
            </a:r>
            <a:r>
              <a:rPr lang="es-PE" sz="4400" dirty="0">
                <a:solidFill>
                  <a:srgbClr val="FF9DB9"/>
                </a:solidFill>
                <a:latin typeface="Poetsen One" panose="020108030300000D0203" pitchFamily="2" charset="0"/>
              </a:rPr>
              <a:t>3</a:t>
            </a:r>
            <a:r>
              <a:rPr lang="es-PE" sz="4400" dirty="0" smtClean="0">
                <a:solidFill>
                  <a:srgbClr val="FF9DB9"/>
                </a:solidFill>
                <a:latin typeface="Poetsen One" panose="020108030300000D0203" pitchFamily="2" charset="0"/>
              </a:rPr>
              <a:t> </a:t>
            </a:r>
            <a:endParaRPr lang="es-PE" sz="4400" dirty="0">
              <a:solidFill>
                <a:srgbClr val="FF9DB9"/>
              </a:solidFill>
              <a:latin typeface="Poetsen One" panose="020108030300000D0203" pitchFamily="2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5540421" y="3155272"/>
            <a:ext cx="3633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2FA5F5"/>
                </a:solidFill>
                <a:latin typeface="Poetsen One" panose="020108030300000D0203" pitchFamily="2" charset="0"/>
              </a:rPr>
              <a:t>¡Ven a festejar conmigo, sera un dia lleno de sorpresas! </a:t>
            </a:r>
            <a:endParaRPr lang="es-PE" sz="2400" dirty="0">
              <a:solidFill>
                <a:srgbClr val="2FA5F5"/>
              </a:solidFill>
              <a:latin typeface="Poetsen One" panose="020108030300000D0203" pitchFamily="2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0" y="7052380"/>
            <a:ext cx="1043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F070BC"/>
                </a:solidFill>
                <a:effectLst>
                  <a:glow rad="2667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600" b="1" dirty="0">
              <a:solidFill>
                <a:srgbClr val="F070BC"/>
              </a:solidFill>
              <a:effectLst>
                <a:glow rad="2667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54" y="1219092"/>
            <a:ext cx="396805" cy="383063"/>
          </a:xfrm>
          <a:prstGeom prst="rect">
            <a:avLst/>
          </a:prstGeom>
        </p:spPr>
      </p:pic>
      <p:pic>
        <p:nvPicPr>
          <p:cNvPr id="18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25" y="2627114"/>
            <a:ext cx="396805" cy="383063"/>
          </a:xfrm>
          <a:prstGeom prst="rect">
            <a:avLst/>
          </a:prstGeom>
        </p:spPr>
      </p:pic>
      <p:pic>
        <p:nvPicPr>
          <p:cNvPr id="19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39" y="4034224"/>
            <a:ext cx="398522" cy="383063"/>
          </a:xfrm>
          <a:prstGeom prst="rect">
            <a:avLst/>
          </a:prstGeom>
        </p:spPr>
      </p:pic>
      <p:pic>
        <p:nvPicPr>
          <p:cNvPr id="20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912" y="5689810"/>
            <a:ext cx="398522" cy="383063"/>
          </a:xfrm>
          <a:prstGeom prst="rect">
            <a:avLst/>
          </a:prstGeom>
        </p:spPr>
      </p:pic>
      <p:pic>
        <p:nvPicPr>
          <p:cNvPr id="21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874" y="1219092"/>
            <a:ext cx="396805" cy="383063"/>
          </a:xfrm>
          <a:prstGeom prst="rect">
            <a:avLst/>
          </a:prstGeom>
        </p:spPr>
      </p:pic>
      <p:pic>
        <p:nvPicPr>
          <p:cNvPr id="22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505" y="2627114"/>
            <a:ext cx="396805" cy="383063"/>
          </a:xfrm>
          <a:prstGeom prst="rect">
            <a:avLst/>
          </a:prstGeom>
        </p:spPr>
      </p:pic>
      <p:pic>
        <p:nvPicPr>
          <p:cNvPr id="23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71" y="4034224"/>
            <a:ext cx="398522" cy="383063"/>
          </a:xfrm>
          <a:prstGeom prst="rect">
            <a:avLst/>
          </a:prstGeom>
        </p:spPr>
      </p:pic>
      <p:pic>
        <p:nvPicPr>
          <p:cNvPr id="24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171" y="5652834"/>
            <a:ext cx="398522" cy="383063"/>
          </a:xfrm>
          <a:prstGeom prst="rect">
            <a:avLst/>
          </a:prstGeom>
        </p:spPr>
      </p:pic>
      <p:pic>
        <p:nvPicPr>
          <p:cNvPr id="6" name="bonifiesta.com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11842">
            <a:off x="5154334" y="-180518"/>
            <a:ext cx="5925826" cy="2030144"/>
          </a:xfrm>
          <a:prstGeom prst="rect">
            <a:avLst/>
          </a:prstGeom>
        </p:spPr>
      </p:pic>
      <p:pic>
        <p:nvPicPr>
          <p:cNvPr id="14" name="Megaidea.ne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64">
            <a:off x="8474517" y="96741"/>
            <a:ext cx="2466323" cy="246632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69" y="5102076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583</TotalTime>
  <Words>34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Fontdiner Rob</vt:lpstr>
      <vt:lpstr>Calibri</vt:lpstr>
      <vt:lpstr>Poetsen One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Jelly Jamm</cp:keywords>
  <cp:lastModifiedBy>MEGAIDEA</cp:lastModifiedBy>
  <cp:revision>75</cp:revision>
  <dcterms:created xsi:type="dcterms:W3CDTF">2021-06-07T20:15:11Z</dcterms:created>
  <dcterms:modified xsi:type="dcterms:W3CDTF">2023-03-24T16:22:45Z</dcterms:modified>
</cp:coreProperties>
</file>