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DCA"/>
    <a:srgbClr val="028728"/>
    <a:srgbClr val="92753A"/>
    <a:srgbClr val="51BBA4"/>
    <a:srgbClr val="C0A062"/>
    <a:srgbClr val="FCD86C"/>
    <a:srgbClr val="231F20"/>
    <a:srgbClr val="24ACCB"/>
    <a:srgbClr val="E8B583"/>
    <a:srgbClr val="74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" descr="https://www.cifegroup.com/wp-content/uploads/2018/11/images_personajes-tinga.png"/>
          <p:cNvSpPr>
            <a:spLocks noChangeAspect="1" noChangeArrowheads="1"/>
          </p:cNvSpPr>
          <p:nvPr/>
        </p:nvSpPr>
        <p:spPr bwMode="auto">
          <a:xfrm>
            <a:off x="133211" y="720060"/>
            <a:ext cx="260985" cy="2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96" tIns="39148" rIns="78296" bIns="39148" numCol="1" anchor="t" anchorCtr="0" compatLnSpc="1">
            <a:prstTxWarp prst="textNoShape">
              <a:avLst/>
            </a:prstTxWarp>
          </a:bodyPr>
          <a:lstStyle/>
          <a:p>
            <a:endParaRPr lang="es-PE" sz="1541"/>
          </a:p>
        </p:txBody>
      </p:sp>
      <p:pic>
        <p:nvPicPr>
          <p:cNvPr id="8" name="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52" y="850553"/>
            <a:ext cx="5826880" cy="6047204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3" y="230351"/>
            <a:ext cx="5475934" cy="7064188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613151" y="1036558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51BBA4"/>
                </a:solidFill>
                <a:latin typeface="Fontdiner Rob" panose="00000400000000000000" pitchFamily="2" charset="0"/>
              </a:rPr>
              <a:t>rosalia</a:t>
            </a:r>
            <a:endParaRPr lang="es-PE" sz="6600" dirty="0">
              <a:solidFill>
                <a:srgbClr val="51BBA4"/>
              </a:solidFill>
              <a:latin typeface="Fontdiner Rob" panose="00000400000000000000" pitchFamily="2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706986" y="2098900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231F20"/>
                </a:solidFill>
                <a:latin typeface="Glowworm Rob" panose="020F0804020102020204" pitchFamily="34" charset="0"/>
              </a:rPr>
              <a:t>Cumple </a:t>
            </a:r>
            <a:r>
              <a:rPr lang="es-PE" sz="5000" dirty="0">
                <a:solidFill>
                  <a:srgbClr val="231F20"/>
                </a:solidFill>
                <a:latin typeface="Glowworm Rob" panose="020F0804020102020204" pitchFamily="34" charset="0"/>
              </a:rPr>
              <a:t>6</a:t>
            </a:r>
            <a:r>
              <a:rPr lang="es-PE" sz="5000" dirty="0" smtClean="0">
                <a:solidFill>
                  <a:srgbClr val="231F20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231F20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731516" y="3097305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92753A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92753A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39826" y="3872931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>
                <a:solidFill>
                  <a:srgbClr val="51BBA4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 de agosto</a:t>
            </a:r>
          </a:p>
          <a:p>
            <a:pPr algn="ctr"/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Hora: 5:00 pm </a:t>
            </a:r>
          </a:p>
          <a:p>
            <a:pPr algn="ctr"/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51BBA4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51BBA4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-959024" y="5521312"/>
            <a:ext cx="829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92753A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dirty="0" smtClean="0">
                <a:solidFill>
                  <a:srgbClr val="92753A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dirty="0">
              <a:solidFill>
                <a:srgbClr val="92753A"/>
              </a:solidFill>
              <a:latin typeface="Glowworm Rob" panose="020F0804020102020204" pitchFamily="34" charset="0"/>
            </a:endParaRPr>
          </a:p>
        </p:txBody>
      </p:sp>
      <p:pic>
        <p:nvPicPr>
          <p:cNvPr id="15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6109262">
            <a:off x="945620" y="1583662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12309206" flipH="1">
            <a:off x="4860104" y="4972477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6302828">
            <a:off x="800707" y="5137923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12425261" flipH="1">
            <a:off x="4994848" y="1496279"/>
            <a:ext cx="609600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gaidea.net"/>
          <p:cNvSpPr txBox="1"/>
          <p:nvPr/>
        </p:nvSpPr>
        <p:spPr>
          <a:xfrm>
            <a:off x="2991454" y="6976321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3ADC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3ADC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8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aladin bebe</cp:keywords>
  <cp:lastModifiedBy>MEGAIDEA</cp:lastModifiedBy>
  <cp:revision>19</cp:revision>
  <dcterms:created xsi:type="dcterms:W3CDTF">2021-06-07T20:15:11Z</dcterms:created>
  <dcterms:modified xsi:type="dcterms:W3CDTF">2023-03-29T20:40:28Z</dcterms:modified>
</cp:coreProperties>
</file>