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heeseburger" panose="00000400000000000000" pitchFamily="2" charset="0"/>
      <p:regular r:id="rId3"/>
    </p:embeddedFont>
    <p:embeddedFont>
      <p:font typeface="ModaerneHeavy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cendiak J" panose="00000803000000000000" pitchFamily="2" charset="0"/>
      <p:bold r:id="rId9"/>
    </p:embeddedFont>
    <p:embeddedFont>
      <p:font typeface="Adera Display SSi" panose="02020500000000000000" pitchFamily="18" charset="0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cript MT Bold" panose="03040602040607080904" pitchFamily="66" charset="0"/>
      <p:bold r:id="rId14"/>
    </p:embeddedFont>
    <p:embeddedFont>
      <p:font typeface="Shruti" panose="020B0502040204020203" pitchFamily="34" charset="0"/>
      <p:regular r:id="rId15"/>
      <p:bold r:id="rId16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E1B"/>
    <a:srgbClr val="E2D2A7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5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033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737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839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921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72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2760544" y="1138264"/>
            <a:ext cx="1678996" cy="37007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100" dirty="0" err="1">
                <a:solidFill>
                  <a:srgbClr val="C00000"/>
                </a:solidFill>
                <a:effectLst/>
                <a:latin typeface="Cheeseburger" panose="00000400000000000000" pitchFamily="2" charset="0"/>
              </a:rPr>
              <a:t>Cumple</a:t>
            </a:r>
            <a:r>
              <a:rPr lang="en-US" sz="4100" dirty="0">
                <a:solidFill>
                  <a:srgbClr val="C00000"/>
                </a:solidFill>
                <a:effectLst/>
                <a:latin typeface="Cheeseburger" panose="00000400000000000000" pitchFamily="2" charset="0"/>
              </a:rPr>
              <a:t> 5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2319542" y="3516190"/>
            <a:ext cx="2581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En </a:t>
            </a:r>
            <a:r>
              <a:rPr lang="en-US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Calle</a:t>
            </a:r>
            <a:r>
              <a:rPr lang="en-US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 Luis </a:t>
            </a:r>
            <a:r>
              <a:rPr lang="en-US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Valcarcell</a:t>
            </a:r>
            <a:endParaRPr lang="en-US" sz="1600" dirty="0">
              <a:latin typeface="Adera Display SSi" panose="02020500000000000000" pitchFamily="18" charset="0"/>
              <a:cs typeface="Shruti" panose="020B0502040204020203" pitchFamily="34" charset="0"/>
            </a:endParaRPr>
          </a:p>
          <a:p>
            <a:pPr algn="ctr"/>
            <a:r>
              <a:rPr lang="es-PE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Albarracin</a:t>
            </a:r>
            <a:r>
              <a:rPr lang="es-PE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.</a:t>
            </a:r>
            <a:endParaRPr lang="en-US" sz="1600" dirty="0">
              <a:latin typeface="Adera Display SSi" panose="02020500000000000000" pitchFamily="18" charset="0"/>
              <a:cs typeface="Shruti" panose="020B0502040204020203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2483930" y="4569598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Script MT Bold" panose="03040602040607080904" pitchFamily="66" charset="0"/>
              </a:rPr>
              <a:t>Confirmar</a:t>
            </a:r>
            <a:r>
              <a:rPr lang="en-US" sz="2000" dirty="0">
                <a:latin typeface="Script MT Bold" panose="03040602040607080904" pitchFamily="66" charset="0"/>
              </a:rPr>
              <a:t> </a:t>
            </a:r>
            <a:r>
              <a:rPr lang="en-US" sz="2000" dirty="0" err="1">
                <a:latin typeface="Script MT Bold" panose="03040602040607080904" pitchFamily="66" charset="0"/>
              </a:rPr>
              <a:t>Asistencia</a:t>
            </a:r>
            <a:endParaRPr lang="en-US" sz="2000" dirty="0">
              <a:latin typeface="Script MT Bold" panose="03040602040607080904" pitchFamily="66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2D2A7"/>
                </a:solidFill>
                <a:effectLst>
                  <a:glow rad="127000">
                    <a:srgbClr val="684E1B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>
            <a:off x="2767256" y="4908233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ModaerneHeavy" pitchFamily="2" charset="0"/>
              </a:rPr>
              <a:t>+51952866806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2363081" y="1556842"/>
            <a:ext cx="2583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dirty="0" smtClean="0">
                <a:latin typeface="Incendiak J" panose="00000803000000000000" pitchFamily="2" charset="0"/>
              </a:rPr>
              <a:t>Sábado 6</a:t>
            </a:r>
          </a:p>
          <a:p>
            <a:pPr algn="ctr"/>
            <a:r>
              <a:rPr lang="es-PE" sz="2800" dirty="0" smtClean="0">
                <a:latin typeface="Incendiak J" panose="00000803000000000000" pitchFamily="2" charset="0"/>
              </a:rPr>
              <a:t> de Diciembre</a:t>
            </a:r>
            <a:endParaRPr lang="en-US" sz="2800" dirty="0">
              <a:latin typeface="Incendiak J" panose="00000803000000000000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2767256" y="2427741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latin typeface="ModaerneHeavy" pitchFamily="2" charset="0"/>
              </a:rPr>
              <a:t>Hora: 6:00 pm.</a:t>
            </a:r>
            <a:endParaRPr lang="en-US" sz="2000" dirty="0">
              <a:latin typeface="ModaerneHeavy" pitchFamily="2" charset="0"/>
            </a:endParaRPr>
          </a:p>
        </p:txBody>
      </p:sp>
      <p:sp>
        <p:nvSpPr>
          <p:cNvPr id="2" name="www.megaidea.net"/>
          <p:cNvSpPr txBox="1"/>
          <p:nvPr/>
        </p:nvSpPr>
        <p:spPr>
          <a:xfrm rot="18057">
            <a:off x="2226936" y="487641"/>
            <a:ext cx="2926561" cy="533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heeseburger" panose="00000400000000000000" pitchFamily="2" charset="0"/>
              </a:rPr>
              <a:t>EDUARDO</a:t>
            </a:r>
            <a:endParaRPr lang="en-US" sz="6000" b="1" dirty="0">
              <a:solidFill>
                <a:srgbClr val="C00000"/>
              </a:solidFill>
              <a:latin typeface="Cheeseburger" panose="00000400000000000000" pitchFamily="2" charset="0"/>
            </a:endParaRPr>
          </a:p>
        </p:txBody>
      </p:sp>
      <p:sp>
        <p:nvSpPr>
          <p:cNvPr id="4" name="Megaidea.Net 3"/>
          <p:cNvSpPr txBox="1"/>
          <p:nvPr/>
        </p:nvSpPr>
        <p:spPr>
          <a:xfrm>
            <a:off x="2238210" y="27117"/>
            <a:ext cx="285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latin typeface="Cheeseburger" panose="00000400000000000000" pitchFamily="2" charset="0"/>
              </a:rPr>
              <a:t>Te invito a </a:t>
            </a:r>
            <a:r>
              <a:rPr lang="es-PE" sz="2000" dirty="0" smtClean="0">
                <a:latin typeface="Cheeseburger" panose="00000400000000000000" pitchFamily="2" charset="0"/>
              </a:rPr>
              <a:t> mi </a:t>
            </a:r>
            <a:r>
              <a:rPr lang="es-PE" sz="2000" dirty="0">
                <a:latin typeface="Cheeseburger" panose="00000400000000000000" pitchFamily="2" charset="0"/>
              </a:rPr>
              <a:t>Cumpleaños</a:t>
            </a:r>
            <a:endParaRPr lang="en-US" sz="2000" dirty="0">
              <a:latin typeface="Cheeseburg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34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Cheeseburger</vt:lpstr>
      <vt:lpstr>ModaerneHeavy</vt:lpstr>
      <vt:lpstr>Calibri</vt:lpstr>
      <vt:lpstr>Incendiak J</vt:lpstr>
      <vt:lpstr>Arial</vt:lpstr>
      <vt:lpstr>Adera Display SSi</vt:lpstr>
      <vt:lpstr>Calibri Light</vt:lpstr>
      <vt:lpstr>Script MT Bold</vt:lpstr>
      <vt:lpstr>Shruti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Jake El Pirata</cp:keywords>
  <cp:lastModifiedBy>MEGAIDEA</cp:lastModifiedBy>
  <cp:revision>22</cp:revision>
  <dcterms:created xsi:type="dcterms:W3CDTF">2019-10-31T20:04:10Z</dcterms:created>
  <dcterms:modified xsi:type="dcterms:W3CDTF">2023-03-31T02:30:51Z</dcterms:modified>
</cp:coreProperties>
</file>