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7559675" cy="54006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ill Sans Ultra Bold Condensed" panose="020B0A06020104020203" pitchFamily="34" charset="0"/>
      <p:regular r:id="rId7"/>
    </p:embeddedFont>
    <p:embeddedFont>
      <p:font typeface="BaaBookHmkBold" panose="00000400000000000000" pitchFamily="2" charset="0"/>
      <p:regular r:id="rId8"/>
    </p:embeddedFont>
    <p:embeddedFont>
      <p:font typeface="Glowworm" panose="020F0804020102020204" pitchFamily="34" charset="0"/>
      <p:regular r:id="rId9"/>
    </p:embeddedFont>
    <p:embeddedFont>
      <p:font typeface="Beyond The Mountains" pitchFamily="2" charset="0"/>
      <p:regular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Porky's" panose="00000700000000000000" pitchFamily="2" charset="0"/>
      <p:bold r:id="rId13"/>
    </p:embeddedFont>
  </p:embeddedFontLst>
  <p:defaultTextStyle>
    <a:defPPr>
      <a:defRPr lang="en-US"/>
    </a:defPPr>
    <a:lvl1pPr marL="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E2E"/>
    <a:srgbClr val="FBDB16"/>
    <a:srgbClr val="F7DD15"/>
    <a:srgbClr val="FDDD1F"/>
    <a:srgbClr val="E09950"/>
    <a:srgbClr val="EBDD48"/>
    <a:srgbClr val="37CBFF"/>
    <a:srgbClr val="E5B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1524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883861"/>
            <a:ext cx="6425724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2836605"/>
            <a:ext cx="5669756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9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1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287536"/>
            <a:ext cx="1630055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7536"/>
            <a:ext cx="4795669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2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5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346420"/>
            <a:ext cx="6520220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3614203"/>
            <a:ext cx="6520220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9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87537"/>
            <a:ext cx="6520220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323916"/>
            <a:ext cx="319809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1972747"/>
            <a:ext cx="319809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323916"/>
            <a:ext cx="3213847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1972747"/>
            <a:ext cx="3213847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4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6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9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777598"/>
            <a:ext cx="3827085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777598"/>
            <a:ext cx="3827085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5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287537"/>
            <a:ext cx="6520220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1437680"/>
            <a:ext cx="6520220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5005627"/>
            <a:ext cx="255139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53360" y="140858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50396" y="730039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41424" y="273867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52238" y="285297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3754" y="3763314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2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gaidea.Net 3"/>
          <p:cNvSpPr txBox="1"/>
          <p:nvPr/>
        </p:nvSpPr>
        <p:spPr>
          <a:xfrm>
            <a:off x="2666721" y="850280"/>
            <a:ext cx="23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600" dirty="0">
                <a:solidFill>
                  <a:schemeClr val="bg1"/>
                </a:solidFill>
                <a:latin typeface="Beyond The Mountains" pitchFamily="2" charset="0"/>
              </a:rPr>
              <a:t>Te invito a </a:t>
            </a:r>
            <a:r>
              <a:rPr lang="es-PE" sz="1600" dirty="0" smtClean="0">
                <a:solidFill>
                  <a:schemeClr val="bg1"/>
                </a:solidFill>
                <a:latin typeface="Beyond The Mountains" pitchFamily="2" charset="0"/>
              </a:rPr>
              <a:t> mi </a:t>
            </a:r>
            <a:r>
              <a:rPr lang="es-PE" sz="1600" dirty="0">
                <a:solidFill>
                  <a:schemeClr val="bg1"/>
                </a:solidFill>
                <a:latin typeface="Beyond The Mountains" pitchFamily="2" charset="0"/>
              </a:rPr>
              <a:t>Cumpleaños</a:t>
            </a:r>
            <a:endParaRPr lang="en-US" sz="1600" dirty="0">
              <a:solidFill>
                <a:schemeClr val="bg1"/>
              </a:solidFill>
              <a:latin typeface="Beyond The Mountains" pitchFamily="2" charset="0"/>
            </a:endParaRPr>
          </a:p>
        </p:txBody>
      </p:sp>
      <p:sp>
        <p:nvSpPr>
          <p:cNvPr id="5" name="Megaidea.Net 4"/>
          <p:cNvSpPr txBox="1"/>
          <p:nvPr/>
        </p:nvSpPr>
        <p:spPr>
          <a:xfrm>
            <a:off x="2610733" y="1178121"/>
            <a:ext cx="2401298" cy="86177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000" dirty="0">
                <a:gradFill>
                  <a:gsLst>
                    <a:gs pos="0">
                      <a:schemeClr val="accent4"/>
                    </a:gs>
                    <a:gs pos="77000">
                      <a:srgbClr val="FF0000"/>
                    </a:gs>
                  </a:gsLst>
                  <a:lin ang="5400000" scaled="1"/>
                </a:gradFill>
                <a:effectLst>
                  <a:glow rad="127000">
                    <a:schemeClr val="tx1"/>
                  </a:glow>
                </a:effectLst>
                <a:latin typeface="Porky's" panose="00000700000000000000" pitchFamily="2" charset="0"/>
              </a:rPr>
              <a:t>MIGUEL</a:t>
            </a:r>
          </a:p>
        </p:txBody>
      </p:sp>
      <p:sp>
        <p:nvSpPr>
          <p:cNvPr id="6" name="Megaidea.Net 5"/>
          <p:cNvSpPr txBox="1"/>
          <p:nvPr/>
        </p:nvSpPr>
        <p:spPr>
          <a:xfrm>
            <a:off x="3067814" y="1823062"/>
            <a:ext cx="1502334" cy="4770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500" dirty="0" err="1">
                <a:solidFill>
                  <a:srgbClr val="FDDD1F"/>
                </a:solidFill>
                <a:effectLst>
                  <a:glow rad="127000">
                    <a:schemeClr val="tx1"/>
                  </a:glow>
                </a:effectLst>
                <a:latin typeface="Gill Sans Ultra Bold Condensed" panose="020B0A06020104020203" pitchFamily="34" charset="0"/>
              </a:rPr>
              <a:t>Cumple</a:t>
            </a:r>
            <a:r>
              <a:rPr lang="en-US" sz="2500" dirty="0">
                <a:solidFill>
                  <a:srgbClr val="FDDD1F"/>
                </a:solidFill>
                <a:effectLst>
                  <a:glow rad="127000">
                    <a:schemeClr val="tx1"/>
                  </a:glow>
                </a:effectLst>
                <a:latin typeface="Gill Sans Ultra Bold Condensed" panose="020B0A06020104020203" pitchFamily="34" charset="0"/>
              </a:rPr>
              <a:t> 5</a:t>
            </a:r>
          </a:p>
        </p:txBody>
      </p:sp>
      <p:sp>
        <p:nvSpPr>
          <p:cNvPr id="8" name="Megaidea.Net 7"/>
          <p:cNvSpPr txBox="1"/>
          <p:nvPr/>
        </p:nvSpPr>
        <p:spPr>
          <a:xfrm>
            <a:off x="2910708" y="2235541"/>
            <a:ext cx="181654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err="1">
                <a:solidFill>
                  <a:schemeClr val="bg1"/>
                </a:solidFill>
                <a:latin typeface="BaaBookHmkBold" panose="00000400000000000000" pitchFamily="2" charset="0"/>
              </a:rPr>
              <a:t>Sábado</a:t>
            </a:r>
            <a:r>
              <a:rPr lang="en-US" sz="1700" dirty="0">
                <a:solidFill>
                  <a:schemeClr val="bg1"/>
                </a:solidFill>
                <a:latin typeface="BaaBookHmkBold" panose="00000400000000000000" pitchFamily="2" charset="0"/>
              </a:rPr>
              <a:t> 22 de </a:t>
            </a:r>
            <a:r>
              <a:rPr lang="en-US" sz="1700" dirty="0" err="1">
                <a:solidFill>
                  <a:schemeClr val="bg1"/>
                </a:solidFill>
                <a:latin typeface="BaaBookHmkBold" panose="00000400000000000000" pitchFamily="2" charset="0"/>
              </a:rPr>
              <a:t>Diciembre</a:t>
            </a:r>
            <a:endParaRPr lang="en-US" sz="1700" dirty="0">
              <a:solidFill>
                <a:schemeClr val="bg1"/>
              </a:solidFill>
              <a:latin typeface="BaaBookHmkBold" panose="00000400000000000000" pitchFamily="2" charset="0"/>
            </a:endParaRPr>
          </a:p>
          <a:p>
            <a:pPr algn="ctr"/>
            <a:r>
              <a:rPr lang="en-US" sz="1700" dirty="0">
                <a:solidFill>
                  <a:schemeClr val="bg1"/>
                </a:solidFill>
                <a:latin typeface="BaaBookHmkBold" panose="00000400000000000000" pitchFamily="2" charset="0"/>
              </a:rPr>
              <a:t>A </a:t>
            </a:r>
            <a:r>
              <a:rPr lang="en-US" sz="1700" dirty="0" err="1">
                <a:solidFill>
                  <a:schemeClr val="bg1"/>
                </a:solidFill>
                <a:latin typeface="BaaBookHmkBold" panose="00000400000000000000" pitchFamily="2" charset="0"/>
              </a:rPr>
              <a:t>las</a:t>
            </a:r>
            <a:r>
              <a:rPr lang="en-US" sz="1700" dirty="0">
                <a:solidFill>
                  <a:schemeClr val="bg1"/>
                </a:solidFill>
                <a:latin typeface="BaaBookHmkBold" panose="00000400000000000000" pitchFamily="2" charset="0"/>
              </a:rPr>
              <a:t> 5:00 pm.</a:t>
            </a:r>
          </a:p>
        </p:txBody>
      </p:sp>
      <p:sp>
        <p:nvSpPr>
          <p:cNvPr id="11" name="Megaidea.Net 10"/>
          <p:cNvSpPr txBox="1"/>
          <p:nvPr/>
        </p:nvSpPr>
        <p:spPr>
          <a:xfrm>
            <a:off x="2842728" y="3066118"/>
            <a:ext cx="1952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7DD15"/>
                </a:solidFill>
                <a:latin typeface="Glowworm" panose="020F0804020102020204" pitchFamily="34" charset="0"/>
              </a:rPr>
              <a:t>En </a:t>
            </a:r>
            <a:r>
              <a:rPr lang="en-US" sz="1600" dirty="0" err="1">
                <a:solidFill>
                  <a:srgbClr val="F7DD15"/>
                </a:solidFill>
                <a:latin typeface="Glowworm" panose="020F0804020102020204" pitchFamily="34" charset="0"/>
              </a:rPr>
              <a:t>Calle</a:t>
            </a:r>
            <a:r>
              <a:rPr lang="en-US" sz="1600" dirty="0">
                <a:solidFill>
                  <a:srgbClr val="F7DD15"/>
                </a:solidFill>
                <a:latin typeface="Glowworm" panose="020F0804020102020204" pitchFamily="34" charset="0"/>
              </a:rPr>
              <a:t> Luis </a:t>
            </a:r>
            <a:r>
              <a:rPr lang="en-US" sz="1600" dirty="0" err="1">
                <a:solidFill>
                  <a:srgbClr val="F7DD15"/>
                </a:solidFill>
                <a:latin typeface="Glowworm" panose="020F0804020102020204" pitchFamily="34" charset="0"/>
              </a:rPr>
              <a:t>Valcarcell</a:t>
            </a:r>
            <a:endParaRPr lang="en-US" sz="1600" dirty="0">
              <a:solidFill>
                <a:srgbClr val="F7DD15"/>
              </a:solidFill>
              <a:latin typeface="Glowworm" panose="020F0804020102020204" pitchFamily="34" charset="0"/>
            </a:endParaRPr>
          </a:p>
          <a:p>
            <a:pPr algn="ctr"/>
            <a:r>
              <a:rPr lang="es-PE" sz="1600" dirty="0">
                <a:solidFill>
                  <a:srgbClr val="F7DD15"/>
                </a:solidFill>
                <a:latin typeface="Glowworm" panose="020F0804020102020204" pitchFamily="34" charset="0"/>
              </a:rPr>
              <a:t>A – 11 Distrito Gregorio</a:t>
            </a:r>
          </a:p>
          <a:p>
            <a:pPr algn="ctr"/>
            <a:r>
              <a:rPr lang="es-PE" sz="1600" dirty="0" err="1">
                <a:solidFill>
                  <a:srgbClr val="F7DD15"/>
                </a:solidFill>
                <a:latin typeface="Glowworm" panose="020F0804020102020204" pitchFamily="34" charset="0"/>
              </a:rPr>
              <a:t>Albarracin</a:t>
            </a:r>
            <a:r>
              <a:rPr lang="es-PE" sz="1600" dirty="0">
                <a:solidFill>
                  <a:srgbClr val="F7DD15"/>
                </a:solidFill>
                <a:latin typeface="Glowworm" panose="020F0804020102020204" pitchFamily="34" charset="0"/>
              </a:rPr>
              <a:t>.</a:t>
            </a:r>
            <a:endParaRPr lang="en-US" sz="1600" dirty="0">
              <a:solidFill>
                <a:srgbClr val="F7DD15"/>
              </a:solidFill>
              <a:latin typeface="Glowworm" panose="020F0804020102020204" pitchFamily="34" charset="0"/>
            </a:endParaRPr>
          </a:p>
        </p:txBody>
      </p:sp>
      <p:sp>
        <p:nvSpPr>
          <p:cNvPr id="12" name="Megaidea.Net 11"/>
          <p:cNvSpPr txBox="1"/>
          <p:nvPr/>
        </p:nvSpPr>
        <p:spPr>
          <a:xfrm>
            <a:off x="3159984" y="4483491"/>
            <a:ext cx="1317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BDB16"/>
                </a:solidFill>
                <a:latin typeface="Glowworm" panose="020F0804020102020204" pitchFamily="34" charset="0"/>
              </a:rPr>
              <a:t>No </a:t>
            </a:r>
            <a:r>
              <a:rPr lang="en-US" sz="1600" dirty="0" err="1" smtClean="0">
                <a:solidFill>
                  <a:srgbClr val="FBDB16"/>
                </a:solidFill>
                <a:latin typeface="Glowworm" panose="020F0804020102020204" pitchFamily="34" charset="0"/>
              </a:rPr>
              <a:t>faltes</a:t>
            </a:r>
            <a:r>
              <a:rPr lang="en-US" sz="1600" dirty="0" smtClean="0">
                <a:solidFill>
                  <a:srgbClr val="FBDB16"/>
                </a:solidFill>
                <a:latin typeface="Glowworm" panose="020F0804020102020204" pitchFamily="34" charset="0"/>
              </a:rPr>
              <a:t>..!!!</a:t>
            </a:r>
            <a:endParaRPr lang="en-US" sz="1600" dirty="0">
              <a:solidFill>
                <a:srgbClr val="FBDB16"/>
              </a:solidFill>
              <a:latin typeface="Glowworm" panose="020F0804020102020204" pitchFamily="34" charset="0"/>
            </a:endParaRPr>
          </a:p>
        </p:txBody>
      </p:sp>
      <p:sp>
        <p:nvSpPr>
          <p:cNvPr id="9" name="Megaidea.net"/>
          <p:cNvSpPr txBox="1"/>
          <p:nvPr/>
        </p:nvSpPr>
        <p:spPr>
          <a:xfrm>
            <a:off x="5015248" y="4965058"/>
            <a:ext cx="254442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700" b="1" dirty="0" smtClean="0">
                <a:solidFill>
                  <a:schemeClr val="bg1"/>
                </a:solidFill>
                <a:effectLst>
                  <a:glow rad="3302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700" b="1" dirty="0">
              <a:solidFill>
                <a:schemeClr val="bg1"/>
              </a:solidFill>
              <a:effectLst>
                <a:glow rad="3302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5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32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Calibri</vt:lpstr>
      <vt:lpstr>Gill Sans Ultra Bold Condensed</vt:lpstr>
      <vt:lpstr>BaaBookHmkBold</vt:lpstr>
      <vt:lpstr>Arial</vt:lpstr>
      <vt:lpstr>Glowworm</vt:lpstr>
      <vt:lpstr>Beyond The Mountains</vt:lpstr>
      <vt:lpstr>Calibri Light</vt:lpstr>
      <vt:lpstr>Porky's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Increibles</cp:keywords>
  <cp:lastModifiedBy>MEGAIDEA</cp:lastModifiedBy>
  <cp:revision>11</cp:revision>
  <dcterms:created xsi:type="dcterms:W3CDTF">2019-10-31T20:04:10Z</dcterms:created>
  <dcterms:modified xsi:type="dcterms:W3CDTF">2023-03-31T03:16:16Z</dcterms:modified>
</cp:coreProperties>
</file>