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17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57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728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63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14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05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271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35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369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55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597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3DC47-964E-49B2-B53D-66F2BA15CA48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3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4"/>
          <a:stretch/>
        </p:blipFill>
        <p:spPr>
          <a:xfrm>
            <a:off x="2086317" y="42284"/>
            <a:ext cx="3629821" cy="4607537"/>
          </a:xfrm>
          <a:prstGeom prst="rect">
            <a:avLst/>
          </a:prstGeom>
        </p:spPr>
      </p:pic>
      <p:pic>
        <p:nvPicPr>
          <p:cNvPr id="2050" name="Megaidea.net" descr="https://www.megaidea.net/wp-content/uploads/2019/04/marco-negro-amaril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5" y="3677054"/>
            <a:ext cx="7085980" cy="645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52">
            <a:off x="5294709" y="5329911"/>
            <a:ext cx="2519690" cy="2015752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325">
            <a:off x="5254391" y="6137612"/>
            <a:ext cx="2519690" cy="2015752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325">
            <a:off x="5420153" y="6899641"/>
            <a:ext cx="2519690" cy="2015752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548" flipH="1">
            <a:off x="-278616" y="5395929"/>
            <a:ext cx="2519690" cy="2015752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675" flipH="1">
            <a:off x="-278616" y="6217075"/>
            <a:ext cx="2519690" cy="2015752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675" flipH="1">
            <a:off x="-375000" y="7062615"/>
            <a:ext cx="2519690" cy="2015752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7"/>
          <a:stretch/>
        </p:blipFill>
        <p:spPr>
          <a:xfrm>
            <a:off x="0" y="4005362"/>
            <a:ext cx="3909132" cy="1401704"/>
          </a:xfrm>
          <a:prstGeom prst="rect">
            <a:avLst/>
          </a:prstGeom>
        </p:spPr>
      </p:pic>
      <p:pic>
        <p:nvPicPr>
          <p:cNvPr id="20" name="Megaidea.net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4" r="1"/>
          <a:stretch/>
        </p:blipFill>
        <p:spPr>
          <a:xfrm rot="1588898">
            <a:off x="3705140" y="4048726"/>
            <a:ext cx="3955375" cy="1295489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3"/>
          <a:stretch/>
        </p:blipFill>
        <p:spPr>
          <a:xfrm rot="21193943">
            <a:off x="2099754" y="3524611"/>
            <a:ext cx="3498743" cy="1080548"/>
          </a:xfrm>
          <a:prstGeom prst="rect">
            <a:avLst/>
          </a:prstGeom>
          <a:effectLst/>
        </p:spPr>
      </p:pic>
      <p:pic>
        <p:nvPicPr>
          <p:cNvPr id="12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115" flipH="1">
            <a:off x="-320773" y="471819"/>
            <a:ext cx="2814052" cy="4195697"/>
          </a:xfrm>
          <a:prstGeom prst="rect">
            <a:avLst/>
          </a:prstGeom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885">
            <a:off x="5143865" y="623079"/>
            <a:ext cx="2814052" cy="4195697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44" y="6024047"/>
            <a:ext cx="2406281" cy="4297468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1337199" y="4889621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A6C170"/>
                </a:solidFill>
                <a:latin typeface="Glowworm Rob" panose="020F0804020102020204" pitchFamily="34" charset="0"/>
              </a:rPr>
              <a:t>MANUEL</a:t>
            </a:r>
            <a:r>
              <a:rPr lang="es-PE" sz="54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1992741" y="5849304"/>
            <a:ext cx="38842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5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CUMPLE </a:t>
            </a:r>
            <a:r>
              <a:rPr lang="es-PE" sz="5500" dirty="0">
                <a:solidFill>
                  <a:schemeClr val="bg1"/>
                </a:solidFill>
                <a:latin typeface="Glowworm" panose="020F0804020102020204" pitchFamily="34" charset="0"/>
              </a:rPr>
              <a:t>9</a:t>
            </a:r>
          </a:p>
        </p:txBody>
      </p:sp>
      <p:sp>
        <p:nvSpPr>
          <p:cNvPr id="26" name="Megaidea.net"/>
          <p:cNvSpPr txBox="1"/>
          <p:nvPr/>
        </p:nvSpPr>
        <p:spPr>
          <a:xfrm>
            <a:off x="1518570" y="6791336"/>
            <a:ext cx="434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>
                <a:solidFill>
                  <a:srgbClr val="A6C170"/>
                </a:solidFill>
                <a:latin typeface="Glowworm Rob" panose="020F0804020102020204" pitchFamily="34" charset="0"/>
              </a:rPr>
              <a:t>¡</a:t>
            </a:r>
            <a:r>
              <a:rPr lang="es-PE" sz="2900" dirty="0" smtClean="0">
                <a:solidFill>
                  <a:srgbClr val="A6C170"/>
                </a:solidFill>
                <a:latin typeface="Glowworm Rob" panose="020F0804020102020204" pitchFamily="34" charset="0"/>
              </a:rPr>
              <a:t>Ven a </a:t>
            </a:r>
            <a:r>
              <a:rPr lang="es-PE" sz="2900" b="1" dirty="0" smtClean="0">
                <a:solidFill>
                  <a:srgbClr val="A6C170"/>
                </a:solidFill>
                <a:latin typeface="Glowworm Rob" panose="020F0804020102020204" pitchFamily="34" charset="0"/>
              </a:rPr>
              <a:t>festejar</a:t>
            </a:r>
            <a:r>
              <a:rPr lang="es-PE" sz="2900" dirty="0" smtClean="0">
                <a:solidFill>
                  <a:srgbClr val="A6C170"/>
                </a:solidFill>
                <a:latin typeface="Glowworm Rob" panose="020F0804020102020204" pitchFamily="34" charset="0"/>
              </a:rPr>
              <a:t> conmigo!</a:t>
            </a:r>
            <a:endParaRPr lang="es-PE" sz="2900" dirty="0">
              <a:solidFill>
                <a:srgbClr val="A6C170"/>
              </a:solidFill>
              <a:latin typeface="Glowworm Rob" panose="020F0804020102020204" pitchFamily="34" charset="0"/>
            </a:endParaRPr>
          </a:p>
        </p:txBody>
      </p:sp>
      <p:sp>
        <p:nvSpPr>
          <p:cNvPr id="27" name="Megaidea.net"/>
          <p:cNvSpPr txBox="1"/>
          <p:nvPr/>
        </p:nvSpPr>
        <p:spPr>
          <a:xfrm>
            <a:off x="1685078" y="7861480"/>
            <a:ext cx="4191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A6C170"/>
                </a:solidFill>
                <a:latin typeface="Glowworm Rob" panose="020F0804020102020204" pitchFamily="34" charset="0"/>
              </a:rPr>
              <a:t>Te espero el dia Sábado 1 de Agosto desde las 3:00pm en el </a:t>
            </a:r>
            <a:r>
              <a:rPr lang="es-PE" sz="2500" dirty="0">
                <a:solidFill>
                  <a:srgbClr val="A6C170"/>
                </a:solidFill>
                <a:latin typeface="Glowworm Rob" panose="020F0804020102020204" pitchFamily="34" charset="0"/>
              </a:rPr>
              <a:t>l</a:t>
            </a:r>
            <a:r>
              <a:rPr lang="es-PE" sz="2500" dirty="0" smtClean="0">
                <a:solidFill>
                  <a:srgbClr val="A6C170"/>
                </a:solidFill>
                <a:latin typeface="Glowworm Rob" panose="020F0804020102020204" pitchFamily="34" charset="0"/>
              </a:rPr>
              <a:t>ocal Comunal Los Proceres </a:t>
            </a:r>
            <a:endParaRPr lang="es-PE" sz="2500" dirty="0">
              <a:solidFill>
                <a:srgbClr val="A6C170"/>
              </a:solidFill>
              <a:latin typeface="Glowworm Rob" panose="020F0804020102020204" pitchFamily="34" charset="0"/>
            </a:endParaRPr>
          </a:p>
        </p:txBody>
      </p:sp>
      <p:sp>
        <p:nvSpPr>
          <p:cNvPr id="31" name="Megaidea.net"/>
          <p:cNvSpPr txBox="1"/>
          <p:nvPr/>
        </p:nvSpPr>
        <p:spPr>
          <a:xfrm>
            <a:off x="1108516" y="9843410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8DC94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8DC94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7" y="8413581"/>
            <a:ext cx="1876375" cy="19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27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Glowworm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hulk</cp:keywords>
  <cp:lastModifiedBy>MEGAIDEA</cp:lastModifiedBy>
  <cp:revision>9</cp:revision>
  <dcterms:created xsi:type="dcterms:W3CDTF">2021-07-10T16:18:26Z</dcterms:created>
  <dcterms:modified xsi:type="dcterms:W3CDTF">2023-03-29T16:48:16Z</dcterms:modified>
</cp:coreProperties>
</file>