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Moda Robnei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Shruti" panose="020B0502040204020203" pitchFamily="34" charset="0"/>
      <p:regular r:id="rId6"/>
      <p:bold r:id="rId7"/>
    </p:embeddedFont>
    <p:embeddedFont>
      <p:font typeface="Incen Rob" panose="05000100010000000000" pitchFamily="2" charset="2"/>
      <p:bold r:id="rId8"/>
    </p:embeddedFont>
    <p:embeddedFont>
      <p:font typeface="Lobster-Bonifiesta.com" panose="02000506000000020003" pitchFamily="50" charset="0"/>
      <p:regular r:id="rId9"/>
    </p:embeddedFont>
    <p:embeddedFont>
      <p:font typeface="Cheese Robnei" panose="000004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heeseburger" panose="00000400000000000000" pitchFamily="2" charset="0"/>
      <p:regular r:id="rId15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A0693"/>
    <a:srgbClr val="F0F3CF"/>
    <a:srgbClr val="CDD1AB"/>
    <a:srgbClr val="D7675A"/>
    <a:srgbClr val="B9CE6C"/>
    <a:srgbClr val="4C0847"/>
    <a:srgbClr val="6E0C68"/>
    <a:srgbClr val="A70790"/>
    <a:srgbClr val="4C0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7660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630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541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649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4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nifiesta.com"/>
          <p:cNvSpPr txBox="1"/>
          <p:nvPr/>
        </p:nvSpPr>
        <p:spPr>
          <a:xfrm>
            <a:off x="5875946" y="510828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smtClean="0">
                <a:solidFill>
                  <a:schemeClr val="bg1"/>
                </a:solidFill>
                <a:effectLst>
                  <a:glow rad="127000">
                    <a:srgbClr val="69A73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rgbClr val="69A73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2159316" y="4148534"/>
            <a:ext cx="1780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AA0693"/>
                </a:solidFill>
                <a:latin typeface="Lobster-Bonifiesta.com" panose="02000506000000020003" pitchFamily="50" charset="0"/>
              </a:rPr>
              <a:t>Te</a:t>
            </a:r>
            <a:r>
              <a:rPr lang="en-US" sz="2000" dirty="0" smtClean="0">
                <a:solidFill>
                  <a:srgbClr val="AA0693"/>
                </a:solidFill>
                <a:latin typeface="Lobster-Bonifiesta.com" panose="02000506000000020003" pitchFamily="50" charset="0"/>
              </a:rPr>
              <a:t> </a:t>
            </a:r>
            <a:r>
              <a:rPr lang="en-US" sz="2000" dirty="0" err="1" smtClean="0">
                <a:solidFill>
                  <a:srgbClr val="AA0693"/>
                </a:solidFill>
                <a:latin typeface="Lobster-Bonifiesta.com" panose="02000506000000020003" pitchFamily="50" charset="0"/>
              </a:rPr>
              <a:t>esperamos</a:t>
            </a:r>
            <a:r>
              <a:rPr lang="en-US" sz="2000" dirty="0" smtClean="0">
                <a:solidFill>
                  <a:srgbClr val="AA0693"/>
                </a:solidFill>
                <a:latin typeface="Lobster-Bonifiesta.com" panose="02000506000000020003" pitchFamily="50" charset="0"/>
              </a:rPr>
              <a:t>…!!</a:t>
            </a:r>
            <a:endParaRPr lang="en-US" sz="2000" dirty="0">
              <a:solidFill>
                <a:srgbClr val="AA0693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696018" y="3378446"/>
            <a:ext cx="258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En </a:t>
            </a:r>
            <a:r>
              <a:rPr lang="en-US" sz="1600" dirty="0" err="1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Calle</a:t>
            </a:r>
            <a:r>
              <a:rPr lang="en-US" sz="1600" dirty="0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 Luis </a:t>
            </a:r>
            <a:r>
              <a:rPr lang="en-US" sz="1600" dirty="0" err="1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Valcarcell</a:t>
            </a:r>
            <a:endParaRPr lang="en-US" sz="1600" dirty="0">
              <a:solidFill>
                <a:srgbClr val="FFFFCC"/>
              </a:solidFill>
              <a:latin typeface="Moda Robnei" pitchFamily="2" charset="0"/>
              <a:cs typeface="Shruti" panose="020B0502040204020203" pitchFamily="34" charset="0"/>
            </a:endParaRPr>
          </a:p>
          <a:p>
            <a:pPr algn="ctr"/>
            <a:r>
              <a:rPr lang="es-PE" sz="1600" dirty="0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A – 11 Distrito </a:t>
            </a:r>
            <a:r>
              <a:rPr lang="es-PE" sz="1600" dirty="0" smtClean="0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Gregorio </a:t>
            </a:r>
            <a:r>
              <a:rPr lang="es-PE" sz="1600" dirty="0" err="1" smtClean="0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Albarracin</a:t>
            </a:r>
            <a:r>
              <a:rPr lang="es-PE" sz="1600" dirty="0">
                <a:solidFill>
                  <a:srgbClr val="FFFFCC"/>
                </a:solidFill>
                <a:latin typeface="Moda Robnei" pitchFamily="2" charset="0"/>
                <a:cs typeface="Shruti" panose="020B0502040204020203" pitchFamily="34" charset="0"/>
              </a:rPr>
              <a:t>.</a:t>
            </a:r>
            <a:endParaRPr lang="en-US" sz="1600" dirty="0">
              <a:solidFill>
                <a:srgbClr val="FFFFCC"/>
              </a:solidFill>
              <a:latin typeface="Moda Robnei" pitchFamily="2" charset="0"/>
              <a:cs typeface="Shruti" panose="020B0502040204020203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2085484" y="2969186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D7675A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rgbClr val="D7675A"/>
              </a:solidFill>
              <a:latin typeface="Moda Robnei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2138401" y="2230522"/>
            <a:ext cx="19075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00" dirty="0" smtClean="0">
                <a:solidFill>
                  <a:srgbClr val="B9CE6C"/>
                </a:solidFill>
                <a:latin typeface="Incen Rob" panose="05000100010000000000" pitchFamily="2" charset="2"/>
              </a:rPr>
              <a:t>Sábado 6 </a:t>
            </a:r>
          </a:p>
          <a:p>
            <a:pPr algn="ctr"/>
            <a:r>
              <a:rPr lang="es-PE" sz="2100" dirty="0" smtClean="0">
                <a:solidFill>
                  <a:srgbClr val="B9CE6C"/>
                </a:solidFill>
                <a:latin typeface="Incen Rob" panose="05000100010000000000" pitchFamily="2" charset="2"/>
              </a:rPr>
              <a:t>de Diciembre</a:t>
            </a:r>
            <a:endParaRPr lang="en-US" sz="2100" dirty="0">
              <a:solidFill>
                <a:srgbClr val="B9CE6C"/>
              </a:solidFill>
              <a:latin typeface="Incen Rob" panose="05000100010000000000" pitchFamily="2" charset="2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2399703" y="1819556"/>
            <a:ext cx="1585874" cy="290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000" b="1" dirty="0" smtClean="0">
                <a:gradFill>
                  <a:gsLst>
                    <a:gs pos="0">
                      <a:srgbClr val="EC7E5F"/>
                    </a:gs>
                    <a:gs pos="75000">
                      <a:srgbClr val="EEB485"/>
                    </a:gs>
                    <a:gs pos="40000">
                      <a:srgbClr val="EC8665"/>
                    </a:gs>
                    <a:gs pos="100000">
                      <a:srgbClr val="EEBD8B"/>
                    </a:gs>
                  </a:gsLst>
                  <a:lin ang="5400000" scaled="1"/>
                </a:gradFill>
                <a:effectLst>
                  <a:glow rad="76200">
                    <a:srgbClr val="4C0847"/>
                  </a:glow>
                </a:effectLst>
                <a:latin typeface="Cheese Robnei" panose="00000400000000000000" pitchFamily="2" charset="0"/>
              </a:rPr>
              <a:t>CUMPLE 5</a:t>
            </a:r>
            <a:endParaRPr lang="en-US" sz="2000" b="1" dirty="0">
              <a:gradFill>
                <a:gsLst>
                  <a:gs pos="0">
                    <a:srgbClr val="EC7E5F"/>
                  </a:gs>
                  <a:gs pos="75000">
                    <a:srgbClr val="EEB485"/>
                  </a:gs>
                  <a:gs pos="40000">
                    <a:srgbClr val="EC8665"/>
                  </a:gs>
                  <a:gs pos="100000">
                    <a:srgbClr val="EEBD8B"/>
                  </a:gs>
                </a:gsLst>
                <a:lin ang="5400000" scaled="1"/>
              </a:gradFill>
              <a:effectLst>
                <a:glow rad="76200">
                  <a:srgbClr val="4C0847"/>
                </a:glow>
              </a:effectLst>
              <a:latin typeface="Cheese Robnei" panose="00000400000000000000" pitchFamily="2" charset="0"/>
            </a:endParaRPr>
          </a:p>
        </p:txBody>
      </p:sp>
      <p:sp>
        <p:nvSpPr>
          <p:cNvPr id="2" name="Bonifiesta.com"/>
          <p:cNvSpPr txBox="1"/>
          <p:nvPr/>
        </p:nvSpPr>
        <p:spPr>
          <a:xfrm>
            <a:off x="2132658" y="1164623"/>
            <a:ext cx="2119965" cy="495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gradFill>
                  <a:gsLst>
                    <a:gs pos="0">
                      <a:srgbClr val="EC7E5F"/>
                    </a:gs>
                    <a:gs pos="75000">
                      <a:srgbClr val="EEB485"/>
                    </a:gs>
                    <a:gs pos="40000">
                      <a:srgbClr val="EC8665"/>
                    </a:gs>
                    <a:gs pos="100000">
                      <a:srgbClr val="EEBD8B"/>
                    </a:gs>
                  </a:gsLst>
                  <a:lin ang="5400000" scaled="1"/>
                </a:gradFill>
                <a:effectLst>
                  <a:glow rad="76200">
                    <a:srgbClr val="4C0847"/>
                  </a:glow>
                </a:effectLst>
                <a:latin typeface="Cheese Robnei" panose="00000400000000000000" pitchFamily="2" charset="0"/>
              </a:rPr>
              <a:t>ADRIANO</a:t>
            </a:r>
            <a:endParaRPr lang="en-US" sz="4000" b="1" dirty="0">
              <a:gradFill>
                <a:gsLst>
                  <a:gs pos="0">
                    <a:srgbClr val="EC7E5F"/>
                  </a:gs>
                  <a:gs pos="75000">
                    <a:srgbClr val="EEB485"/>
                  </a:gs>
                  <a:gs pos="40000">
                    <a:srgbClr val="EC8665"/>
                  </a:gs>
                  <a:gs pos="100000">
                    <a:srgbClr val="EEBD8B"/>
                  </a:gs>
                </a:gsLst>
                <a:lin ang="5400000" scaled="1"/>
              </a:gradFill>
              <a:effectLst>
                <a:glow rad="76200">
                  <a:srgbClr val="4C0847"/>
                </a:glow>
              </a:effectLst>
              <a:latin typeface="Cheese Robnei" panose="00000400000000000000" pitchFamily="2" charset="0"/>
            </a:endParaRPr>
          </a:p>
        </p:txBody>
      </p:sp>
      <p:sp>
        <p:nvSpPr>
          <p:cNvPr id="4" name="Bonifiesta.com"/>
          <p:cNvSpPr txBox="1"/>
          <p:nvPr/>
        </p:nvSpPr>
        <p:spPr>
          <a:xfrm>
            <a:off x="1790293" y="773864"/>
            <a:ext cx="260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rgbClr val="FFFFCC"/>
                </a:solidFill>
                <a:latin typeface="Cheeseburger" panose="00000400000000000000" pitchFamily="2" charset="0"/>
              </a:rPr>
              <a:t>v</a:t>
            </a:r>
            <a:r>
              <a:rPr lang="es-PE" sz="1600" dirty="0" smtClean="0">
                <a:solidFill>
                  <a:srgbClr val="FFFFCC"/>
                </a:solidFill>
                <a:latin typeface="Cheeseburger" panose="00000400000000000000" pitchFamily="2" charset="0"/>
              </a:rPr>
              <a:t>en a </a:t>
            </a:r>
            <a:r>
              <a:rPr lang="es-PE" sz="1600" dirty="0" smtClean="0">
                <a:solidFill>
                  <a:srgbClr val="FFFFCC"/>
                </a:solidFill>
                <a:latin typeface="Cheese Robnei" panose="00000400000000000000" pitchFamily="2" charset="0"/>
              </a:rPr>
              <a:t>celebrar</a:t>
            </a:r>
            <a:r>
              <a:rPr lang="es-PE" sz="1600" dirty="0" smtClean="0">
                <a:solidFill>
                  <a:srgbClr val="FFFFCC"/>
                </a:solidFill>
                <a:latin typeface="Cheeseburger" panose="00000400000000000000" pitchFamily="2" charset="0"/>
              </a:rPr>
              <a:t> mi cumpleaños</a:t>
            </a:r>
            <a:endParaRPr lang="en-US" sz="1600" dirty="0">
              <a:solidFill>
                <a:srgbClr val="FFFFCC"/>
              </a:solidFill>
              <a:latin typeface="Cheeseburg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32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</vt:lpstr>
      <vt:lpstr>Moda Robnei</vt:lpstr>
      <vt:lpstr>Calibri Light</vt:lpstr>
      <vt:lpstr>Shruti</vt:lpstr>
      <vt:lpstr>Incen Rob</vt:lpstr>
      <vt:lpstr>Lobster-Bonifiesta.com</vt:lpstr>
      <vt:lpstr>Cheese Robnei</vt:lpstr>
      <vt:lpstr>Calibri</vt:lpstr>
      <vt:lpstr>Cheeseburger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Hotel Transilvania</cp:keywords>
  <cp:lastModifiedBy>MEGAIDEA</cp:lastModifiedBy>
  <cp:revision>27</cp:revision>
  <dcterms:created xsi:type="dcterms:W3CDTF">2019-10-31T20:04:10Z</dcterms:created>
  <dcterms:modified xsi:type="dcterms:W3CDTF">2023-03-29T21:21:11Z</dcterms:modified>
</cp:coreProperties>
</file>