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Transi Rob" panose="02000500000000000000" pitchFamily="2" charset="0"/>
      <p:regular r:id="rId3"/>
    </p:embeddedFont>
    <p:embeddedFont>
      <p:font typeface="Moda Robnei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Shruti" panose="020B0502040204020203" pitchFamily="34" charset="0"/>
      <p:regular r:id="rId7"/>
      <p:bold r:id="rId8"/>
    </p:embeddedFont>
    <p:embeddedFont>
      <p:font typeface="Incen Rob" panose="05000100010000000000" pitchFamily="2" charset="2"/>
      <p:bold r:id="rId9"/>
    </p:embeddedFont>
    <p:embeddedFont>
      <p:font typeface="Lobster-Bonifiesta.com" panose="02000506000000020003" pitchFamily="50" charset="0"/>
      <p:regular r:id="rId10"/>
    </p:embeddedFont>
    <p:embeddedFont>
      <p:font typeface="Cheese Robnei" panose="00000400000000000000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F1C"/>
    <a:srgbClr val="DCA15A"/>
    <a:srgbClr val="31052E"/>
    <a:srgbClr val="1F031D"/>
    <a:srgbClr val="3F073B"/>
    <a:srgbClr val="68313B"/>
    <a:srgbClr val="91602B"/>
    <a:srgbClr val="F1BA19"/>
    <a:srgbClr val="B97B37"/>
    <a:srgbClr val="A86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nifiesta.com"/>
          <p:cNvSpPr txBox="1"/>
          <p:nvPr/>
        </p:nvSpPr>
        <p:spPr>
          <a:xfrm>
            <a:off x="3541639" y="6924633"/>
            <a:ext cx="1394993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>
                    <a:lumMod val="9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700" b="1" dirty="0">
              <a:solidFill>
                <a:schemeClr val="bg1">
                  <a:lumMod val="95000"/>
                </a:schemeClr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1561225" y="5282653"/>
            <a:ext cx="117968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No faltes…!!</a:t>
            </a:r>
            <a:endParaRPr lang="en-US" sz="1700" dirty="0">
              <a:solidFill>
                <a:schemeClr val="bg1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507264" y="4434360"/>
            <a:ext cx="2255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En Calle Luis Valcarcell</a:t>
            </a:r>
          </a:p>
          <a:p>
            <a:pPr algn="ctr"/>
            <a:r>
              <a:rPr lang="es-PE" sz="1600" dirty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A – 11 Distrito </a:t>
            </a:r>
            <a:r>
              <a:rPr lang="es-PE" sz="1600" dirty="0" smtClean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Gregorio Albarracin</a:t>
            </a:r>
            <a:r>
              <a:rPr lang="es-PE" sz="1600" dirty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Moda Robnei" pitchFamily="2" charset="0"/>
              <a:cs typeface="Shruti" panose="020B0502040204020203" pitchFamily="34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1802455" y="4101301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7AF1C"/>
                </a:solidFill>
                <a:latin typeface="Moda Robnei" pitchFamily="2" charset="0"/>
              </a:rPr>
              <a:t>Hora: 6:00 pm.</a:t>
            </a:r>
            <a:endParaRPr lang="en-US" sz="2000" dirty="0">
              <a:solidFill>
                <a:srgbClr val="E7AF1C"/>
              </a:solidFill>
              <a:latin typeface="Moda Robnei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68286" y="3411623"/>
            <a:ext cx="19075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100" dirty="0" smtClean="0">
                <a:solidFill>
                  <a:schemeClr val="bg1"/>
                </a:solidFill>
                <a:latin typeface="Incen Rob" panose="05000100010000000000" pitchFamily="2" charset="2"/>
              </a:rPr>
              <a:t>Sábado 15 </a:t>
            </a:r>
          </a:p>
          <a:p>
            <a:pPr algn="ctr"/>
            <a:r>
              <a:rPr lang="es-PE" sz="2100" dirty="0" smtClean="0">
                <a:solidFill>
                  <a:schemeClr val="bg1"/>
                </a:solidFill>
                <a:latin typeface="Incen Rob" panose="05000100010000000000" pitchFamily="2" charset="2"/>
              </a:rPr>
              <a:t>de Diciembre</a:t>
            </a:r>
            <a:endParaRPr lang="en-US" sz="2100" dirty="0">
              <a:solidFill>
                <a:schemeClr val="bg1"/>
              </a:solidFill>
              <a:latin typeface="Incen Rob" panose="05000100010000000000" pitchFamily="2" charset="2"/>
            </a:endParaRPr>
          </a:p>
        </p:txBody>
      </p:sp>
      <p:sp>
        <p:nvSpPr>
          <p:cNvPr id="24" name="Bonifiesta.com"/>
          <p:cNvSpPr txBox="1"/>
          <p:nvPr/>
        </p:nvSpPr>
        <p:spPr>
          <a:xfrm>
            <a:off x="3326779" y="2870044"/>
            <a:ext cx="455120" cy="5173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gradFill>
                  <a:gsLst>
                    <a:gs pos="7000">
                      <a:srgbClr val="68313B"/>
                    </a:gs>
                    <a:gs pos="71000">
                      <a:srgbClr val="E6AE1F"/>
                    </a:gs>
                    <a:gs pos="34000">
                      <a:srgbClr val="DFA41D"/>
                    </a:gs>
                    <a:gs pos="55000">
                      <a:srgbClr val="F1BA19"/>
                    </a:gs>
                    <a:gs pos="89000">
                      <a:srgbClr val="91602B"/>
                    </a:gs>
                  </a:gsLst>
                  <a:lin ang="5400000" scaled="1"/>
                </a:gradFill>
                <a:effectLst>
                  <a:glow rad="76200">
                    <a:srgbClr val="31052E"/>
                  </a:glow>
                </a:effectLst>
                <a:latin typeface="Transi Rob" panose="02000500000000000000" pitchFamily="2" charset="0"/>
              </a:rPr>
              <a:t>6</a:t>
            </a:r>
            <a:endParaRPr lang="en-US" sz="4000" b="1" dirty="0">
              <a:gradFill>
                <a:gsLst>
                  <a:gs pos="7000">
                    <a:srgbClr val="68313B"/>
                  </a:gs>
                  <a:gs pos="71000">
                    <a:srgbClr val="E6AE1F"/>
                  </a:gs>
                  <a:gs pos="34000">
                    <a:srgbClr val="DFA41D"/>
                  </a:gs>
                  <a:gs pos="55000">
                    <a:srgbClr val="F1BA19"/>
                  </a:gs>
                  <a:gs pos="89000">
                    <a:srgbClr val="91602B"/>
                  </a:gs>
                </a:gsLst>
                <a:lin ang="5400000" scaled="1"/>
              </a:gradFill>
              <a:effectLst>
                <a:glow rad="76200">
                  <a:srgbClr val="31052E"/>
                </a:glow>
              </a:effectLst>
              <a:latin typeface="Transi Rob" panose="020005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811828" y="2917051"/>
            <a:ext cx="1467508" cy="2672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500" b="1" dirty="0" smtClean="0">
                <a:gradFill>
                  <a:gsLst>
                    <a:gs pos="7000">
                      <a:srgbClr val="68313B"/>
                    </a:gs>
                    <a:gs pos="71000">
                      <a:srgbClr val="E6AE1F"/>
                    </a:gs>
                    <a:gs pos="34000">
                      <a:srgbClr val="DFA41D"/>
                    </a:gs>
                    <a:gs pos="55000">
                      <a:srgbClr val="F1BA19"/>
                    </a:gs>
                    <a:gs pos="89000">
                      <a:srgbClr val="91602B"/>
                    </a:gs>
                  </a:gsLst>
                  <a:lin ang="5400000" scaled="1"/>
                </a:gradFill>
                <a:effectLst>
                  <a:glow rad="76200">
                    <a:srgbClr val="31052E"/>
                  </a:glow>
                </a:effectLst>
                <a:latin typeface="Moda Robnei" pitchFamily="2" charset="0"/>
              </a:rPr>
              <a:t>Cumple</a:t>
            </a:r>
            <a:endParaRPr lang="en-US" sz="1500" b="1" dirty="0">
              <a:gradFill>
                <a:gsLst>
                  <a:gs pos="7000">
                    <a:srgbClr val="68313B"/>
                  </a:gs>
                  <a:gs pos="71000">
                    <a:srgbClr val="E6AE1F"/>
                  </a:gs>
                  <a:gs pos="34000">
                    <a:srgbClr val="DFA41D"/>
                  </a:gs>
                  <a:gs pos="55000">
                    <a:srgbClr val="F1BA19"/>
                  </a:gs>
                  <a:gs pos="89000">
                    <a:srgbClr val="91602B"/>
                  </a:gs>
                </a:gsLst>
                <a:lin ang="5400000" scaled="1"/>
              </a:gradFill>
              <a:effectLst>
                <a:glow rad="76200">
                  <a:srgbClr val="31052E"/>
                </a:glow>
              </a:effectLst>
              <a:latin typeface="Moda Robnei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769797" y="2279805"/>
            <a:ext cx="2119965" cy="4952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gradFill>
                  <a:gsLst>
                    <a:gs pos="7000">
                      <a:srgbClr val="68313B"/>
                    </a:gs>
                    <a:gs pos="71000">
                      <a:srgbClr val="E6AE1F"/>
                    </a:gs>
                    <a:gs pos="34000">
                      <a:srgbClr val="DFA41D"/>
                    </a:gs>
                    <a:gs pos="55000">
                      <a:srgbClr val="F1BA19"/>
                    </a:gs>
                    <a:gs pos="89000">
                      <a:srgbClr val="91602B"/>
                    </a:gs>
                  </a:gsLst>
                  <a:lin ang="5400000" scaled="1"/>
                </a:gradFill>
                <a:effectLst>
                  <a:glow rad="76200">
                    <a:srgbClr val="31052E"/>
                  </a:glow>
                </a:effectLst>
                <a:latin typeface="Cheese Robnei" panose="00000400000000000000" pitchFamily="2" charset="0"/>
              </a:rPr>
              <a:t>ADRIANO</a:t>
            </a:r>
            <a:endParaRPr lang="en-US" sz="4000" b="1" dirty="0">
              <a:gradFill>
                <a:gsLst>
                  <a:gs pos="7000">
                    <a:srgbClr val="68313B"/>
                  </a:gs>
                  <a:gs pos="71000">
                    <a:srgbClr val="E6AE1F"/>
                  </a:gs>
                  <a:gs pos="34000">
                    <a:srgbClr val="DFA41D"/>
                  </a:gs>
                  <a:gs pos="55000">
                    <a:srgbClr val="F1BA19"/>
                  </a:gs>
                  <a:gs pos="89000">
                    <a:srgbClr val="91602B"/>
                  </a:gs>
                </a:gsLst>
                <a:lin ang="5400000" scaled="1"/>
              </a:gradFill>
              <a:effectLst>
                <a:glow rad="76200">
                  <a:srgbClr val="31052E"/>
                </a:glow>
              </a:effectLst>
              <a:latin typeface="Cheese Robnei" panose="00000400000000000000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1507264" y="1905980"/>
            <a:ext cx="260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rgbClr val="FFFFCC"/>
                </a:solidFill>
                <a:latin typeface="Cheese Robnei" panose="00000400000000000000" pitchFamily="2" charset="0"/>
              </a:rPr>
              <a:t>v</a:t>
            </a:r>
            <a:r>
              <a:rPr lang="es-PE" sz="1600" dirty="0" smtClean="0">
                <a:solidFill>
                  <a:srgbClr val="FFFFCC"/>
                </a:solidFill>
                <a:latin typeface="Cheese Robnei" panose="00000400000000000000" pitchFamily="2" charset="0"/>
              </a:rPr>
              <a:t>en a celebrar mi cumpleaños</a:t>
            </a:r>
            <a:endParaRPr lang="en-US" sz="1600" dirty="0">
              <a:solidFill>
                <a:srgbClr val="FFFFCC"/>
              </a:solidFill>
              <a:latin typeface="Cheese Robne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32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Transi Rob</vt:lpstr>
      <vt:lpstr>Arial</vt:lpstr>
      <vt:lpstr>Moda Robnei</vt:lpstr>
      <vt:lpstr>Calibri Light</vt:lpstr>
      <vt:lpstr>Shruti</vt:lpstr>
      <vt:lpstr>Incen Rob</vt:lpstr>
      <vt:lpstr>Lobster-Bonifiesta.com</vt:lpstr>
      <vt:lpstr>Cheese Robnei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Hotel Transilvania</cp:keywords>
  <cp:lastModifiedBy>MEGAIDEA</cp:lastModifiedBy>
  <cp:revision>32</cp:revision>
  <dcterms:created xsi:type="dcterms:W3CDTF">2019-10-29T17:09:48Z</dcterms:created>
  <dcterms:modified xsi:type="dcterms:W3CDTF">2023-03-29T21:19:40Z</dcterms:modified>
</cp:coreProperties>
</file>